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9850" cx="9144000"/>
  <p:notesSz cx="9144000" cy="5149850"/>
  <p:embeddedFontLst>
    <p:embeddedFont>
      <p:font typeface="Tahom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1" roundtripDataSignature="AMtx7mg4R5VN5jKWQU6xIERw9lfVOauN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6225"/>
            <a:ext cx="6096300" cy="1931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6175"/>
            <a:ext cx="7315200" cy="2317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14400" y="2446175"/>
            <a:ext cx="7315200" cy="2317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524300" y="386225"/>
            <a:ext cx="6096300" cy="1931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914400" y="2446175"/>
            <a:ext cx="7315200" cy="2317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524300" y="386225"/>
            <a:ext cx="6096300" cy="1931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914400" y="2446175"/>
            <a:ext cx="7315200" cy="2317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524300" y="386225"/>
            <a:ext cx="6096300" cy="1931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>
            <a:off x="0" y="1462252"/>
            <a:ext cx="9144000" cy="3681729"/>
          </a:xfrm>
          <a:custGeom>
            <a:rect b="b" l="l" r="r" t="t"/>
            <a:pathLst>
              <a:path extrusionOk="0" h="3681729" w="9144000">
                <a:moveTo>
                  <a:pt x="9144000" y="0"/>
                </a:moveTo>
                <a:lnTo>
                  <a:pt x="0" y="0"/>
                </a:lnTo>
                <a:lnTo>
                  <a:pt x="0" y="3681374"/>
                </a:lnTo>
                <a:lnTo>
                  <a:pt x="9144000" y="3681374"/>
                </a:lnTo>
                <a:lnTo>
                  <a:pt x="9144000" y="0"/>
                </a:lnTo>
                <a:close/>
              </a:path>
            </a:pathLst>
          </a:custGeom>
          <a:solidFill>
            <a:srgbClr val="7F3F9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5"/>
          <p:cNvSpPr txBox="1"/>
          <p:nvPr>
            <p:ph type="title"/>
          </p:nvPr>
        </p:nvSpPr>
        <p:spPr>
          <a:xfrm>
            <a:off x="1294754" y="1647187"/>
            <a:ext cx="655449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" type="body"/>
          </p:nvPr>
        </p:nvSpPr>
        <p:spPr>
          <a:xfrm>
            <a:off x="1294754" y="1647187"/>
            <a:ext cx="655449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idx="11" type="ft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/>
          <p:nvPr/>
        </p:nvSpPr>
        <p:spPr>
          <a:xfrm>
            <a:off x="0" y="1486789"/>
            <a:ext cx="9144000" cy="2496820"/>
          </a:xfrm>
          <a:custGeom>
            <a:rect b="b" l="l" r="r" t="t"/>
            <a:pathLst>
              <a:path extrusionOk="0" h="2496820" w="9144000">
                <a:moveTo>
                  <a:pt x="9144000" y="0"/>
                </a:moveTo>
                <a:lnTo>
                  <a:pt x="0" y="0"/>
                </a:lnTo>
                <a:lnTo>
                  <a:pt x="0" y="2496781"/>
                </a:lnTo>
                <a:lnTo>
                  <a:pt x="9144000" y="2496781"/>
                </a:lnTo>
                <a:lnTo>
                  <a:pt x="9144000" y="0"/>
                </a:lnTo>
                <a:close/>
              </a:path>
            </a:pathLst>
          </a:custGeom>
          <a:solidFill>
            <a:srgbClr val="7F3F9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7"/>
          <p:cNvSpPr txBox="1"/>
          <p:nvPr>
            <p:ph type="ctrTitle"/>
          </p:nvPr>
        </p:nvSpPr>
        <p:spPr>
          <a:xfrm>
            <a:off x="3755762" y="943795"/>
            <a:ext cx="1632475" cy="28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1294754" y="1647187"/>
            <a:ext cx="655449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1294754" y="1647187"/>
            <a:ext cx="655449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294754" y="1647187"/>
            <a:ext cx="655449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1294754" y="1647187"/>
            <a:ext cx="655449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1" type="ft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0" type="dt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3.jp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8.png"/><Relationship Id="rId13" Type="http://schemas.openxmlformats.org/officeDocument/2006/relationships/image" Target="../media/image2.pn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5" Type="http://schemas.openxmlformats.org/officeDocument/2006/relationships/image" Target="../media/image21.png"/><Relationship Id="rId14" Type="http://schemas.openxmlformats.org/officeDocument/2006/relationships/image" Target="../media/image14.png"/><Relationship Id="rId16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>
            <p:ph type="title"/>
          </p:nvPr>
        </p:nvSpPr>
        <p:spPr>
          <a:xfrm>
            <a:off x="1294754" y="1647187"/>
            <a:ext cx="641477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409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BioTourS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lang="en-US" sz="1850"/>
              <a:t>BIODIVERSITY AND TOURISM STRATEGY TO PROTECT CETACEANS</a:t>
            </a:r>
            <a:endParaRPr sz="1850"/>
          </a:p>
        </p:txBody>
      </p:sp>
      <p:grpSp>
        <p:nvGrpSpPr>
          <p:cNvPr id="46" name="Google Shape;46;p1"/>
          <p:cNvGrpSpPr/>
          <p:nvPr/>
        </p:nvGrpSpPr>
        <p:grpSpPr>
          <a:xfrm>
            <a:off x="549163" y="363867"/>
            <a:ext cx="4344134" cy="1407186"/>
            <a:chOff x="549163" y="363867"/>
            <a:chExt cx="4344134" cy="1407186"/>
          </a:xfrm>
        </p:grpSpPr>
        <p:sp>
          <p:nvSpPr>
            <p:cNvPr id="47" name="Google Shape;47;p1"/>
            <p:cNvSpPr/>
            <p:nvPr/>
          </p:nvSpPr>
          <p:spPr>
            <a:xfrm>
              <a:off x="4250677" y="1128433"/>
              <a:ext cx="642620" cy="642620"/>
            </a:xfrm>
            <a:custGeom>
              <a:rect b="b" l="l" r="r" t="t"/>
              <a:pathLst>
                <a:path extrusionOk="0" h="642619" w="642620">
                  <a:moveTo>
                    <a:pt x="642200" y="0"/>
                  </a:moveTo>
                  <a:lnTo>
                    <a:pt x="0" y="0"/>
                  </a:lnTo>
                  <a:lnTo>
                    <a:pt x="0" y="642213"/>
                  </a:lnTo>
                  <a:lnTo>
                    <a:pt x="642200" y="642213"/>
                  </a:lnTo>
                  <a:lnTo>
                    <a:pt x="642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4282784" y="1159339"/>
              <a:ext cx="579120" cy="579120"/>
            </a:xfrm>
            <a:custGeom>
              <a:rect b="b" l="l" r="r" t="t"/>
              <a:pathLst>
                <a:path extrusionOk="0" h="579119" w="579120">
                  <a:moveTo>
                    <a:pt x="578561" y="0"/>
                  </a:moveTo>
                  <a:lnTo>
                    <a:pt x="0" y="0"/>
                  </a:lnTo>
                  <a:lnTo>
                    <a:pt x="0" y="578561"/>
                  </a:lnTo>
                  <a:lnTo>
                    <a:pt x="578561" y="578561"/>
                  </a:lnTo>
                  <a:lnTo>
                    <a:pt x="578561" y="484085"/>
                  </a:lnTo>
                  <a:lnTo>
                    <a:pt x="126568" y="484085"/>
                  </a:lnTo>
                  <a:lnTo>
                    <a:pt x="126568" y="460032"/>
                  </a:lnTo>
                  <a:lnTo>
                    <a:pt x="269722" y="460032"/>
                  </a:lnTo>
                  <a:lnTo>
                    <a:pt x="269722" y="301612"/>
                  </a:lnTo>
                  <a:lnTo>
                    <a:pt x="166395" y="301612"/>
                  </a:lnTo>
                  <a:lnTo>
                    <a:pt x="126568" y="253580"/>
                  </a:lnTo>
                  <a:lnTo>
                    <a:pt x="166395" y="205562"/>
                  </a:lnTo>
                  <a:lnTo>
                    <a:pt x="269722" y="205562"/>
                  </a:lnTo>
                  <a:lnTo>
                    <a:pt x="269722" y="189433"/>
                  </a:lnTo>
                  <a:lnTo>
                    <a:pt x="166395" y="189433"/>
                  </a:lnTo>
                  <a:lnTo>
                    <a:pt x="126568" y="141401"/>
                  </a:lnTo>
                  <a:lnTo>
                    <a:pt x="166395" y="93383"/>
                  </a:lnTo>
                  <a:lnTo>
                    <a:pt x="269722" y="93383"/>
                  </a:lnTo>
                  <a:lnTo>
                    <a:pt x="269722" y="72034"/>
                  </a:lnTo>
                  <a:lnTo>
                    <a:pt x="578561" y="72034"/>
                  </a:lnTo>
                  <a:lnTo>
                    <a:pt x="578561" y="0"/>
                  </a:lnTo>
                  <a:close/>
                </a:path>
                <a:path extrusionOk="0" h="579119" w="579120">
                  <a:moveTo>
                    <a:pt x="578561" y="72034"/>
                  </a:moveTo>
                  <a:lnTo>
                    <a:pt x="313791" y="72034"/>
                  </a:lnTo>
                  <a:lnTo>
                    <a:pt x="313791" y="460032"/>
                  </a:lnTo>
                  <a:lnTo>
                    <a:pt x="459143" y="460032"/>
                  </a:lnTo>
                  <a:lnTo>
                    <a:pt x="459143" y="484085"/>
                  </a:lnTo>
                  <a:lnTo>
                    <a:pt x="578561" y="484085"/>
                  </a:lnTo>
                  <a:lnTo>
                    <a:pt x="578561" y="245516"/>
                  </a:lnTo>
                  <a:lnTo>
                    <a:pt x="332130" y="245516"/>
                  </a:lnTo>
                  <a:lnTo>
                    <a:pt x="332130" y="149478"/>
                  </a:lnTo>
                  <a:lnTo>
                    <a:pt x="578561" y="149478"/>
                  </a:lnTo>
                  <a:lnTo>
                    <a:pt x="578561" y="72034"/>
                  </a:lnTo>
                  <a:close/>
                </a:path>
                <a:path extrusionOk="0" h="579119" w="579120">
                  <a:moveTo>
                    <a:pt x="578561" y="149478"/>
                  </a:moveTo>
                  <a:lnTo>
                    <a:pt x="419328" y="149478"/>
                  </a:lnTo>
                  <a:lnTo>
                    <a:pt x="459143" y="197497"/>
                  </a:lnTo>
                  <a:lnTo>
                    <a:pt x="419328" y="245516"/>
                  </a:lnTo>
                  <a:lnTo>
                    <a:pt x="578561" y="245516"/>
                  </a:lnTo>
                  <a:lnTo>
                    <a:pt x="578561" y="149478"/>
                  </a:lnTo>
                  <a:close/>
                </a:path>
              </a:pathLst>
            </a:custGeom>
            <a:solidFill>
              <a:srgbClr val="7F3F9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3339376" y="363867"/>
              <a:ext cx="483870" cy="419734"/>
            </a:xfrm>
            <a:custGeom>
              <a:rect b="b" l="l" r="r" t="t"/>
              <a:pathLst>
                <a:path extrusionOk="0" h="419734" w="483870">
                  <a:moveTo>
                    <a:pt x="30759" y="414070"/>
                  </a:moveTo>
                  <a:lnTo>
                    <a:pt x="5549" y="414070"/>
                  </a:lnTo>
                  <a:lnTo>
                    <a:pt x="5549" y="400037"/>
                  </a:lnTo>
                  <a:lnTo>
                    <a:pt x="28257" y="400037"/>
                  </a:lnTo>
                  <a:lnTo>
                    <a:pt x="28257" y="395312"/>
                  </a:lnTo>
                  <a:lnTo>
                    <a:pt x="5549" y="395312"/>
                  </a:lnTo>
                  <a:lnTo>
                    <a:pt x="5549" y="382676"/>
                  </a:lnTo>
                  <a:lnTo>
                    <a:pt x="29768" y="382676"/>
                  </a:lnTo>
                  <a:lnTo>
                    <a:pt x="29768" y="377761"/>
                  </a:lnTo>
                  <a:lnTo>
                    <a:pt x="0" y="377761"/>
                  </a:lnTo>
                  <a:lnTo>
                    <a:pt x="0" y="418795"/>
                  </a:lnTo>
                  <a:lnTo>
                    <a:pt x="30759" y="418795"/>
                  </a:lnTo>
                  <a:lnTo>
                    <a:pt x="30759" y="414070"/>
                  </a:lnTo>
                  <a:close/>
                </a:path>
                <a:path extrusionOk="0" h="419734" w="483870">
                  <a:moveTo>
                    <a:pt x="68287" y="377761"/>
                  </a:moveTo>
                  <a:lnTo>
                    <a:pt x="62865" y="377761"/>
                  </a:lnTo>
                  <a:lnTo>
                    <a:pt x="62865" y="406628"/>
                  </a:lnTo>
                  <a:lnTo>
                    <a:pt x="61950" y="410184"/>
                  </a:lnTo>
                  <a:lnTo>
                    <a:pt x="60286" y="411924"/>
                  </a:lnTo>
                  <a:lnTo>
                    <a:pt x="58648" y="413842"/>
                  </a:lnTo>
                  <a:lnTo>
                    <a:pt x="55829" y="414629"/>
                  </a:lnTo>
                  <a:lnTo>
                    <a:pt x="49453" y="414629"/>
                  </a:lnTo>
                  <a:lnTo>
                    <a:pt x="47409" y="414223"/>
                  </a:lnTo>
                  <a:lnTo>
                    <a:pt x="45834" y="413270"/>
                  </a:lnTo>
                  <a:lnTo>
                    <a:pt x="44246" y="412470"/>
                  </a:lnTo>
                  <a:lnTo>
                    <a:pt x="43091" y="411162"/>
                  </a:lnTo>
                  <a:lnTo>
                    <a:pt x="42494" y="409359"/>
                  </a:lnTo>
                  <a:lnTo>
                    <a:pt x="41770" y="407720"/>
                  </a:lnTo>
                  <a:lnTo>
                    <a:pt x="41490" y="405079"/>
                  </a:lnTo>
                  <a:lnTo>
                    <a:pt x="41490" y="377761"/>
                  </a:lnTo>
                  <a:lnTo>
                    <a:pt x="36055" y="377761"/>
                  </a:lnTo>
                  <a:lnTo>
                    <a:pt x="36055" y="405955"/>
                  </a:lnTo>
                  <a:lnTo>
                    <a:pt x="36512" y="409282"/>
                  </a:lnTo>
                  <a:lnTo>
                    <a:pt x="38684" y="414324"/>
                  </a:lnTo>
                  <a:lnTo>
                    <a:pt x="40373" y="416191"/>
                  </a:lnTo>
                  <a:lnTo>
                    <a:pt x="45300" y="418858"/>
                  </a:lnTo>
                  <a:lnTo>
                    <a:pt x="48387" y="419582"/>
                  </a:lnTo>
                  <a:lnTo>
                    <a:pt x="56210" y="419582"/>
                  </a:lnTo>
                  <a:lnTo>
                    <a:pt x="68287" y="405599"/>
                  </a:lnTo>
                  <a:lnTo>
                    <a:pt x="68287" y="377761"/>
                  </a:lnTo>
                  <a:close/>
                </a:path>
                <a:path extrusionOk="0" h="419734" w="483870">
                  <a:moveTo>
                    <a:pt x="111328" y="418795"/>
                  </a:moveTo>
                  <a:lnTo>
                    <a:pt x="104076" y="407708"/>
                  </a:lnTo>
                  <a:lnTo>
                    <a:pt x="102666" y="405460"/>
                  </a:lnTo>
                  <a:lnTo>
                    <a:pt x="101193" y="403707"/>
                  </a:lnTo>
                  <a:lnTo>
                    <a:pt x="98818" y="401523"/>
                  </a:lnTo>
                  <a:lnTo>
                    <a:pt x="97282" y="400710"/>
                  </a:lnTo>
                  <a:lnTo>
                    <a:pt x="96278" y="400151"/>
                  </a:lnTo>
                  <a:lnTo>
                    <a:pt x="100203" y="399681"/>
                  </a:lnTo>
                  <a:lnTo>
                    <a:pt x="103263" y="398386"/>
                  </a:lnTo>
                  <a:lnTo>
                    <a:pt x="105067" y="396316"/>
                  </a:lnTo>
                  <a:lnTo>
                    <a:pt x="105435" y="395935"/>
                  </a:lnTo>
                  <a:lnTo>
                    <a:pt x="106895" y="394411"/>
                  </a:lnTo>
                  <a:lnTo>
                    <a:pt x="107873" y="391934"/>
                  </a:lnTo>
                  <a:lnTo>
                    <a:pt x="107873" y="386740"/>
                  </a:lnTo>
                  <a:lnTo>
                    <a:pt x="102336" y="379222"/>
                  </a:lnTo>
                  <a:lnTo>
                    <a:pt x="102336" y="387019"/>
                  </a:lnTo>
                  <a:lnTo>
                    <a:pt x="102336" y="390385"/>
                  </a:lnTo>
                  <a:lnTo>
                    <a:pt x="102006" y="391629"/>
                  </a:lnTo>
                  <a:lnTo>
                    <a:pt x="100495" y="393801"/>
                  </a:lnTo>
                  <a:lnTo>
                    <a:pt x="99479" y="394639"/>
                  </a:lnTo>
                  <a:lnTo>
                    <a:pt x="98082" y="395097"/>
                  </a:lnTo>
                  <a:lnTo>
                    <a:pt x="96685" y="395706"/>
                  </a:lnTo>
                  <a:lnTo>
                    <a:pt x="94653" y="395935"/>
                  </a:lnTo>
                  <a:lnTo>
                    <a:pt x="80467" y="395935"/>
                  </a:lnTo>
                  <a:lnTo>
                    <a:pt x="80467" y="382409"/>
                  </a:lnTo>
                  <a:lnTo>
                    <a:pt x="96481" y="382409"/>
                  </a:lnTo>
                  <a:lnTo>
                    <a:pt x="98742" y="382943"/>
                  </a:lnTo>
                  <a:lnTo>
                    <a:pt x="101536" y="385470"/>
                  </a:lnTo>
                  <a:lnTo>
                    <a:pt x="102336" y="387019"/>
                  </a:lnTo>
                  <a:lnTo>
                    <a:pt x="102336" y="379222"/>
                  </a:lnTo>
                  <a:lnTo>
                    <a:pt x="101561" y="378891"/>
                  </a:lnTo>
                  <a:lnTo>
                    <a:pt x="99745" y="378256"/>
                  </a:lnTo>
                  <a:lnTo>
                    <a:pt x="96989" y="377761"/>
                  </a:lnTo>
                  <a:lnTo>
                    <a:pt x="75031" y="377761"/>
                  </a:lnTo>
                  <a:lnTo>
                    <a:pt x="75031" y="418795"/>
                  </a:lnTo>
                  <a:lnTo>
                    <a:pt x="80467" y="418795"/>
                  </a:lnTo>
                  <a:lnTo>
                    <a:pt x="80467" y="400710"/>
                  </a:lnTo>
                  <a:lnTo>
                    <a:pt x="88201" y="400710"/>
                  </a:lnTo>
                  <a:lnTo>
                    <a:pt x="89217" y="400761"/>
                  </a:lnTo>
                  <a:lnTo>
                    <a:pt x="89763" y="400900"/>
                  </a:lnTo>
                  <a:lnTo>
                    <a:pt x="90665" y="401066"/>
                  </a:lnTo>
                  <a:lnTo>
                    <a:pt x="91567" y="401383"/>
                  </a:lnTo>
                  <a:lnTo>
                    <a:pt x="92278" y="402005"/>
                  </a:lnTo>
                  <a:lnTo>
                    <a:pt x="93129" y="402450"/>
                  </a:lnTo>
                  <a:lnTo>
                    <a:pt x="94119" y="403428"/>
                  </a:lnTo>
                  <a:lnTo>
                    <a:pt x="95008" y="404736"/>
                  </a:lnTo>
                  <a:lnTo>
                    <a:pt x="96075" y="406044"/>
                  </a:lnTo>
                  <a:lnTo>
                    <a:pt x="97383" y="407860"/>
                  </a:lnTo>
                  <a:lnTo>
                    <a:pt x="98933" y="410337"/>
                  </a:lnTo>
                  <a:lnTo>
                    <a:pt x="104368" y="418795"/>
                  </a:lnTo>
                  <a:lnTo>
                    <a:pt x="111328" y="418795"/>
                  </a:lnTo>
                  <a:close/>
                </a:path>
                <a:path extrusionOk="0" h="419734" w="483870">
                  <a:moveTo>
                    <a:pt x="151650" y="394322"/>
                  </a:moveTo>
                  <a:lnTo>
                    <a:pt x="150939" y="390613"/>
                  </a:lnTo>
                  <a:lnTo>
                    <a:pt x="149225" y="387451"/>
                  </a:lnTo>
                  <a:lnTo>
                    <a:pt x="147637" y="384124"/>
                  </a:lnTo>
                  <a:lnTo>
                    <a:pt x="146011" y="382384"/>
                  </a:lnTo>
                  <a:lnTo>
                    <a:pt x="146011" y="403885"/>
                  </a:lnTo>
                  <a:lnTo>
                    <a:pt x="144754" y="407746"/>
                  </a:lnTo>
                  <a:lnTo>
                    <a:pt x="139471" y="413423"/>
                  </a:lnTo>
                  <a:lnTo>
                    <a:pt x="136029" y="414832"/>
                  </a:lnTo>
                  <a:lnTo>
                    <a:pt x="127939" y="414832"/>
                  </a:lnTo>
                  <a:lnTo>
                    <a:pt x="124701" y="413448"/>
                  </a:lnTo>
                  <a:lnTo>
                    <a:pt x="119392" y="407797"/>
                  </a:lnTo>
                  <a:lnTo>
                    <a:pt x="118059" y="403885"/>
                  </a:lnTo>
                  <a:lnTo>
                    <a:pt x="118059" y="392836"/>
                  </a:lnTo>
                  <a:lnTo>
                    <a:pt x="119430" y="388315"/>
                  </a:lnTo>
                  <a:lnTo>
                    <a:pt x="124942" y="383032"/>
                  </a:lnTo>
                  <a:lnTo>
                    <a:pt x="128193" y="381711"/>
                  </a:lnTo>
                  <a:lnTo>
                    <a:pt x="134835" y="381711"/>
                  </a:lnTo>
                  <a:lnTo>
                    <a:pt x="146011" y="403885"/>
                  </a:lnTo>
                  <a:lnTo>
                    <a:pt x="146011" y="382384"/>
                  </a:lnTo>
                  <a:lnTo>
                    <a:pt x="145389" y="381711"/>
                  </a:lnTo>
                  <a:lnTo>
                    <a:pt x="145275" y="381584"/>
                  </a:lnTo>
                  <a:lnTo>
                    <a:pt x="142290" y="379844"/>
                  </a:lnTo>
                  <a:lnTo>
                    <a:pt x="139306" y="378066"/>
                  </a:lnTo>
                  <a:lnTo>
                    <a:pt x="135813" y="377126"/>
                  </a:lnTo>
                  <a:lnTo>
                    <a:pt x="126288" y="377126"/>
                  </a:lnTo>
                  <a:lnTo>
                    <a:pt x="121488" y="378980"/>
                  </a:lnTo>
                  <a:lnTo>
                    <a:pt x="117970" y="382841"/>
                  </a:lnTo>
                  <a:lnTo>
                    <a:pt x="114261" y="386715"/>
                  </a:lnTo>
                  <a:lnTo>
                    <a:pt x="112331" y="392036"/>
                  </a:lnTo>
                  <a:lnTo>
                    <a:pt x="112356" y="402564"/>
                  </a:lnTo>
                  <a:lnTo>
                    <a:pt x="113182" y="405968"/>
                  </a:lnTo>
                  <a:lnTo>
                    <a:pt x="128117" y="419582"/>
                  </a:lnTo>
                  <a:lnTo>
                    <a:pt x="135597" y="419582"/>
                  </a:lnTo>
                  <a:lnTo>
                    <a:pt x="139001" y="418680"/>
                  </a:lnTo>
                  <a:lnTo>
                    <a:pt x="142036" y="417055"/>
                  </a:lnTo>
                  <a:lnTo>
                    <a:pt x="145046" y="415404"/>
                  </a:lnTo>
                  <a:lnTo>
                    <a:pt x="145592" y="414832"/>
                  </a:lnTo>
                  <a:lnTo>
                    <a:pt x="147459" y="412889"/>
                  </a:lnTo>
                  <a:lnTo>
                    <a:pt x="149085" y="409498"/>
                  </a:lnTo>
                  <a:lnTo>
                    <a:pt x="150914" y="406311"/>
                  </a:lnTo>
                  <a:lnTo>
                    <a:pt x="151650" y="402564"/>
                  </a:lnTo>
                  <a:lnTo>
                    <a:pt x="151650" y="394322"/>
                  </a:lnTo>
                  <a:close/>
                </a:path>
                <a:path extrusionOk="0" h="419734" w="483870">
                  <a:moveTo>
                    <a:pt x="187782" y="387680"/>
                  </a:moveTo>
                  <a:lnTo>
                    <a:pt x="187286" y="385737"/>
                  </a:lnTo>
                  <a:lnTo>
                    <a:pt x="186550" y="384073"/>
                  </a:lnTo>
                  <a:lnTo>
                    <a:pt x="185788" y="382663"/>
                  </a:lnTo>
                  <a:lnTo>
                    <a:pt x="185661" y="382422"/>
                  </a:lnTo>
                  <a:lnTo>
                    <a:pt x="184543" y="381101"/>
                  </a:lnTo>
                  <a:lnTo>
                    <a:pt x="182067" y="379285"/>
                  </a:lnTo>
                  <a:lnTo>
                    <a:pt x="182067" y="392201"/>
                  </a:lnTo>
                  <a:lnTo>
                    <a:pt x="181432" y="394131"/>
                  </a:lnTo>
                  <a:lnTo>
                    <a:pt x="179984" y="395439"/>
                  </a:lnTo>
                  <a:lnTo>
                    <a:pt x="178371" y="396760"/>
                  </a:lnTo>
                  <a:lnTo>
                    <a:pt x="176022" y="397306"/>
                  </a:lnTo>
                  <a:lnTo>
                    <a:pt x="161836" y="397306"/>
                  </a:lnTo>
                  <a:lnTo>
                    <a:pt x="161836" y="382663"/>
                  </a:lnTo>
                  <a:lnTo>
                    <a:pt x="174840" y="382663"/>
                  </a:lnTo>
                  <a:lnTo>
                    <a:pt x="180759" y="385432"/>
                  </a:lnTo>
                  <a:lnTo>
                    <a:pt x="181686" y="386676"/>
                  </a:lnTo>
                  <a:lnTo>
                    <a:pt x="181940" y="387680"/>
                  </a:lnTo>
                  <a:lnTo>
                    <a:pt x="182067" y="392201"/>
                  </a:lnTo>
                  <a:lnTo>
                    <a:pt x="182067" y="379285"/>
                  </a:lnTo>
                  <a:lnTo>
                    <a:pt x="181825" y="379107"/>
                  </a:lnTo>
                  <a:lnTo>
                    <a:pt x="180187" y="378561"/>
                  </a:lnTo>
                  <a:lnTo>
                    <a:pt x="178079" y="378269"/>
                  </a:lnTo>
                  <a:lnTo>
                    <a:pt x="176657" y="377863"/>
                  </a:lnTo>
                  <a:lnTo>
                    <a:pt x="174675" y="377748"/>
                  </a:lnTo>
                  <a:lnTo>
                    <a:pt x="156413" y="377748"/>
                  </a:lnTo>
                  <a:lnTo>
                    <a:pt x="156413" y="418782"/>
                  </a:lnTo>
                  <a:lnTo>
                    <a:pt x="161836" y="418782"/>
                  </a:lnTo>
                  <a:lnTo>
                    <a:pt x="161836" y="402221"/>
                  </a:lnTo>
                  <a:lnTo>
                    <a:pt x="178104" y="402221"/>
                  </a:lnTo>
                  <a:lnTo>
                    <a:pt x="182118" y="400989"/>
                  </a:lnTo>
                  <a:lnTo>
                    <a:pt x="185521" y="397306"/>
                  </a:lnTo>
                  <a:lnTo>
                    <a:pt x="186664" y="396087"/>
                  </a:lnTo>
                  <a:lnTo>
                    <a:pt x="187782" y="393179"/>
                  </a:lnTo>
                  <a:lnTo>
                    <a:pt x="187782" y="387680"/>
                  </a:lnTo>
                  <a:close/>
                </a:path>
                <a:path extrusionOk="0" h="419734" w="483870">
                  <a:moveTo>
                    <a:pt x="223062" y="414070"/>
                  </a:moveTo>
                  <a:lnTo>
                    <a:pt x="197853" y="414070"/>
                  </a:lnTo>
                  <a:lnTo>
                    <a:pt x="197853" y="400037"/>
                  </a:lnTo>
                  <a:lnTo>
                    <a:pt x="220548" y="400037"/>
                  </a:lnTo>
                  <a:lnTo>
                    <a:pt x="220548" y="395312"/>
                  </a:lnTo>
                  <a:lnTo>
                    <a:pt x="197853" y="395312"/>
                  </a:lnTo>
                  <a:lnTo>
                    <a:pt x="197853" y="382676"/>
                  </a:lnTo>
                  <a:lnTo>
                    <a:pt x="222224" y="382676"/>
                  </a:lnTo>
                  <a:lnTo>
                    <a:pt x="222224" y="377761"/>
                  </a:lnTo>
                  <a:lnTo>
                    <a:pt x="192430" y="377761"/>
                  </a:lnTo>
                  <a:lnTo>
                    <a:pt x="192430" y="418795"/>
                  </a:lnTo>
                  <a:lnTo>
                    <a:pt x="223062" y="418795"/>
                  </a:lnTo>
                  <a:lnTo>
                    <a:pt x="223062" y="414070"/>
                  </a:lnTo>
                  <a:close/>
                </a:path>
                <a:path extrusionOk="0" h="419734" w="483870">
                  <a:moveTo>
                    <a:pt x="262242" y="418795"/>
                  </a:moveTo>
                  <a:lnTo>
                    <a:pt x="257162" y="406438"/>
                  </a:lnTo>
                  <a:lnTo>
                    <a:pt x="255371" y="402069"/>
                  </a:lnTo>
                  <a:lnTo>
                    <a:pt x="249516" y="387807"/>
                  </a:lnTo>
                  <a:lnTo>
                    <a:pt x="249516" y="402069"/>
                  </a:lnTo>
                  <a:lnTo>
                    <a:pt x="235686" y="402069"/>
                  </a:lnTo>
                  <a:lnTo>
                    <a:pt x="240131" y="390042"/>
                  </a:lnTo>
                  <a:lnTo>
                    <a:pt x="241109" y="387451"/>
                  </a:lnTo>
                  <a:lnTo>
                    <a:pt x="241896" y="384314"/>
                  </a:lnTo>
                  <a:lnTo>
                    <a:pt x="242392" y="382193"/>
                  </a:lnTo>
                  <a:lnTo>
                    <a:pt x="242951" y="384314"/>
                  </a:lnTo>
                  <a:lnTo>
                    <a:pt x="243954" y="387108"/>
                  </a:lnTo>
                  <a:lnTo>
                    <a:pt x="249516" y="402069"/>
                  </a:lnTo>
                  <a:lnTo>
                    <a:pt x="249516" y="387807"/>
                  </a:lnTo>
                  <a:lnTo>
                    <a:pt x="247218" y="382193"/>
                  </a:lnTo>
                  <a:lnTo>
                    <a:pt x="245402" y="377761"/>
                  </a:lnTo>
                  <a:lnTo>
                    <a:pt x="239598" y="377761"/>
                  </a:lnTo>
                  <a:lnTo>
                    <a:pt x="223824" y="418795"/>
                  </a:lnTo>
                  <a:lnTo>
                    <a:pt x="229539" y="418795"/>
                  </a:lnTo>
                  <a:lnTo>
                    <a:pt x="234137" y="406438"/>
                  </a:lnTo>
                  <a:lnTo>
                    <a:pt x="251320" y="406438"/>
                  </a:lnTo>
                  <a:lnTo>
                    <a:pt x="256006" y="418795"/>
                  </a:lnTo>
                  <a:lnTo>
                    <a:pt x="262242" y="418795"/>
                  </a:lnTo>
                  <a:close/>
                </a:path>
                <a:path extrusionOk="0" h="419734" w="483870">
                  <a:moveTo>
                    <a:pt x="296570" y="377761"/>
                  </a:moveTo>
                  <a:lnTo>
                    <a:pt x="291363" y="377761"/>
                  </a:lnTo>
                  <a:lnTo>
                    <a:pt x="291363" y="410095"/>
                  </a:lnTo>
                  <a:lnTo>
                    <a:pt x="269862" y="377761"/>
                  </a:lnTo>
                  <a:lnTo>
                    <a:pt x="264134" y="377761"/>
                  </a:lnTo>
                  <a:lnTo>
                    <a:pt x="264134" y="418795"/>
                  </a:lnTo>
                  <a:lnTo>
                    <a:pt x="269367" y="418795"/>
                  </a:lnTo>
                  <a:lnTo>
                    <a:pt x="269367" y="386613"/>
                  </a:lnTo>
                  <a:lnTo>
                    <a:pt x="291045" y="418795"/>
                  </a:lnTo>
                  <a:lnTo>
                    <a:pt x="296570" y="418795"/>
                  </a:lnTo>
                  <a:lnTo>
                    <a:pt x="296570" y="377761"/>
                  </a:lnTo>
                  <a:close/>
                </a:path>
                <a:path extrusionOk="0" h="419734" w="483870">
                  <a:moveTo>
                    <a:pt x="349364" y="377761"/>
                  </a:moveTo>
                  <a:lnTo>
                    <a:pt x="343954" y="377761"/>
                  </a:lnTo>
                  <a:lnTo>
                    <a:pt x="343954" y="406628"/>
                  </a:lnTo>
                  <a:lnTo>
                    <a:pt x="343052" y="410184"/>
                  </a:lnTo>
                  <a:lnTo>
                    <a:pt x="341388" y="411924"/>
                  </a:lnTo>
                  <a:lnTo>
                    <a:pt x="339737" y="413842"/>
                  </a:lnTo>
                  <a:lnTo>
                    <a:pt x="336753" y="414629"/>
                  </a:lnTo>
                  <a:lnTo>
                    <a:pt x="330555" y="414629"/>
                  </a:lnTo>
                  <a:lnTo>
                    <a:pt x="328498" y="414223"/>
                  </a:lnTo>
                  <a:lnTo>
                    <a:pt x="326936" y="413270"/>
                  </a:lnTo>
                  <a:lnTo>
                    <a:pt x="325335" y="412470"/>
                  </a:lnTo>
                  <a:lnTo>
                    <a:pt x="324180" y="411162"/>
                  </a:lnTo>
                  <a:lnTo>
                    <a:pt x="323443" y="409359"/>
                  </a:lnTo>
                  <a:lnTo>
                    <a:pt x="322872" y="407720"/>
                  </a:lnTo>
                  <a:lnTo>
                    <a:pt x="322580" y="405079"/>
                  </a:lnTo>
                  <a:lnTo>
                    <a:pt x="322580" y="377761"/>
                  </a:lnTo>
                  <a:lnTo>
                    <a:pt x="316966" y="377761"/>
                  </a:lnTo>
                  <a:lnTo>
                    <a:pt x="316966" y="405955"/>
                  </a:lnTo>
                  <a:lnTo>
                    <a:pt x="317614" y="409282"/>
                  </a:lnTo>
                  <a:lnTo>
                    <a:pt x="318681" y="411822"/>
                  </a:lnTo>
                  <a:lnTo>
                    <a:pt x="319608" y="414324"/>
                  </a:lnTo>
                  <a:lnTo>
                    <a:pt x="321462" y="416191"/>
                  </a:lnTo>
                  <a:lnTo>
                    <a:pt x="323951" y="417525"/>
                  </a:lnTo>
                  <a:lnTo>
                    <a:pt x="326224" y="418858"/>
                  </a:lnTo>
                  <a:lnTo>
                    <a:pt x="329476" y="419582"/>
                  </a:lnTo>
                  <a:lnTo>
                    <a:pt x="337299" y="419582"/>
                  </a:lnTo>
                  <a:lnTo>
                    <a:pt x="349364" y="405599"/>
                  </a:lnTo>
                  <a:lnTo>
                    <a:pt x="349364" y="377761"/>
                  </a:lnTo>
                  <a:close/>
                </a:path>
                <a:path extrusionOk="0" h="419734" w="483870">
                  <a:moveTo>
                    <a:pt x="388264" y="377761"/>
                  </a:moveTo>
                  <a:lnTo>
                    <a:pt x="383070" y="377761"/>
                  </a:lnTo>
                  <a:lnTo>
                    <a:pt x="383070" y="410095"/>
                  </a:lnTo>
                  <a:lnTo>
                    <a:pt x="361556" y="377761"/>
                  </a:lnTo>
                  <a:lnTo>
                    <a:pt x="356006" y="377761"/>
                  </a:lnTo>
                  <a:lnTo>
                    <a:pt x="356006" y="418795"/>
                  </a:lnTo>
                  <a:lnTo>
                    <a:pt x="361226" y="418795"/>
                  </a:lnTo>
                  <a:lnTo>
                    <a:pt x="361226" y="386613"/>
                  </a:lnTo>
                  <a:lnTo>
                    <a:pt x="382739" y="418795"/>
                  </a:lnTo>
                  <a:lnTo>
                    <a:pt x="388264" y="418795"/>
                  </a:lnTo>
                  <a:lnTo>
                    <a:pt x="388264" y="377761"/>
                  </a:lnTo>
                  <a:close/>
                </a:path>
                <a:path extrusionOk="0" h="419734" w="483870">
                  <a:moveTo>
                    <a:pt x="401421" y="377748"/>
                  </a:moveTo>
                  <a:lnTo>
                    <a:pt x="396011" y="377748"/>
                  </a:lnTo>
                  <a:lnTo>
                    <a:pt x="396011" y="418782"/>
                  </a:lnTo>
                  <a:lnTo>
                    <a:pt x="401421" y="418782"/>
                  </a:lnTo>
                  <a:lnTo>
                    <a:pt x="401421" y="377748"/>
                  </a:lnTo>
                  <a:close/>
                </a:path>
                <a:path extrusionOk="0" h="419734" w="483870">
                  <a:moveTo>
                    <a:pt x="446316" y="394322"/>
                  </a:moveTo>
                  <a:lnTo>
                    <a:pt x="445617" y="390613"/>
                  </a:lnTo>
                  <a:lnTo>
                    <a:pt x="444068" y="387451"/>
                  </a:lnTo>
                  <a:lnTo>
                    <a:pt x="442341" y="384124"/>
                  </a:lnTo>
                  <a:lnTo>
                    <a:pt x="440702" y="382231"/>
                  </a:lnTo>
                  <a:lnTo>
                    <a:pt x="440702" y="403885"/>
                  </a:lnTo>
                  <a:lnTo>
                    <a:pt x="439432" y="407746"/>
                  </a:lnTo>
                  <a:lnTo>
                    <a:pt x="434162" y="413423"/>
                  </a:lnTo>
                  <a:lnTo>
                    <a:pt x="430885" y="414832"/>
                  </a:lnTo>
                  <a:lnTo>
                    <a:pt x="422643" y="414832"/>
                  </a:lnTo>
                  <a:lnTo>
                    <a:pt x="419379" y="413448"/>
                  </a:lnTo>
                  <a:lnTo>
                    <a:pt x="414058" y="407797"/>
                  </a:lnTo>
                  <a:lnTo>
                    <a:pt x="412737" y="403885"/>
                  </a:lnTo>
                  <a:lnTo>
                    <a:pt x="412737" y="392836"/>
                  </a:lnTo>
                  <a:lnTo>
                    <a:pt x="414121" y="388315"/>
                  </a:lnTo>
                  <a:lnTo>
                    <a:pt x="419633" y="383032"/>
                  </a:lnTo>
                  <a:lnTo>
                    <a:pt x="423024" y="381711"/>
                  </a:lnTo>
                  <a:lnTo>
                    <a:pt x="429577" y="381711"/>
                  </a:lnTo>
                  <a:lnTo>
                    <a:pt x="440702" y="403885"/>
                  </a:lnTo>
                  <a:lnTo>
                    <a:pt x="440702" y="382231"/>
                  </a:lnTo>
                  <a:lnTo>
                    <a:pt x="440258" y="381711"/>
                  </a:lnTo>
                  <a:lnTo>
                    <a:pt x="440143" y="381584"/>
                  </a:lnTo>
                  <a:lnTo>
                    <a:pt x="436994" y="379844"/>
                  </a:lnTo>
                  <a:lnTo>
                    <a:pt x="433984" y="378066"/>
                  </a:lnTo>
                  <a:lnTo>
                    <a:pt x="430491" y="377126"/>
                  </a:lnTo>
                  <a:lnTo>
                    <a:pt x="420966" y="377126"/>
                  </a:lnTo>
                  <a:lnTo>
                    <a:pt x="416191" y="378980"/>
                  </a:lnTo>
                  <a:lnTo>
                    <a:pt x="412635" y="382841"/>
                  </a:lnTo>
                  <a:lnTo>
                    <a:pt x="408940" y="386715"/>
                  </a:lnTo>
                  <a:lnTo>
                    <a:pt x="407174" y="392036"/>
                  </a:lnTo>
                  <a:lnTo>
                    <a:pt x="407187" y="402564"/>
                  </a:lnTo>
                  <a:lnTo>
                    <a:pt x="407860" y="405968"/>
                  </a:lnTo>
                  <a:lnTo>
                    <a:pt x="422948" y="419582"/>
                  </a:lnTo>
                  <a:lnTo>
                    <a:pt x="430288" y="419582"/>
                  </a:lnTo>
                  <a:lnTo>
                    <a:pt x="433692" y="418680"/>
                  </a:lnTo>
                  <a:lnTo>
                    <a:pt x="439737" y="415404"/>
                  </a:lnTo>
                  <a:lnTo>
                    <a:pt x="440283" y="414832"/>
                  </a:lnTo>
                  <a:lnTo>
                    <a:pt x="442150" y="412889"/>
                  </a:lnTo>
                  <a:lnTo>
                    <a:pt x="443763" y="409498"/>
                  </a:lnTo>
                  <a:lnTo>
                    <a:pt x="445592" y="406311"/>
                  </a:lnTo>
                  <a:lnTo>
                    <a:pt x="446316" y="402564"/>
                  </a:lnTo>
                  <a:lnTo>
                    <a:pt x="446316" y="394322"/>
                  </a:lnTo>
                  <a:close/>
                </a:path>
                <a:path extrusionOk="0" h="419734" w="483870">
                  <a:moveTo>
                    <a:pt x="483209" y="0"/>
                  </a:moveTo>
                  <a:lnTo>
                    <a:pt x="127" y="0"/>
                  </a:lnTo>
                  <a:lnTo>
                    <a:pt x="127" y="322173"/>
                  </a:lnTo>
                  <a:lnTo>
                    <a:pt x="483209" y="322173"/>
                  </a:lnTo>
                  <a:lnTo>
                    <a:pt x="483209" y="0"/>
                  </a:lnTo>
                  <a:close/>
                </a:path>
                <a:path extrusionOk="0" h="419734" w="483870">
                  <a:moveTo>
                    <a:pt x="483323" y="377761"/>
                  </a:moveTo>
                  <a:lnTo>
                    <a:pt x="478104" y="377761"/>
                  </a:lnTo>
                  <a:lnTo>
                    <a:pt x="478104" y="410095"/>
                  </a:lnTo>
                  <a:lnTo>
                    <a:pt x="456603" y="377761"/>
                  </a:lnTo>
                  <a:lnTo>
                    <a:pt x="451053" y="377761"/>
                  </a:lnTo>
                  <a:lnTo>
                    <a:pt x="451053" y="418795"/>
                  </a:lnTo>
                  <a:lnTo>
                    <a:pt x="456285" y="418795"/>
                  </a:lnTo>
                  <a:lnTo>
                    <a:pt x="456285" y="386613"/>
                  </a:lnTo>
                  <a:lnTo>
                    <a:pt x="477774" y="418795"/>
                  </a:lnTo>
                  <a:lnTo>
                    <a:pt x="483323" y="418795"/>
                  </a:lnTo>
                  <a:lnTo>
                    <a:pt x="483323" y="377761"/>
                  </a:lnTo>
                  <a:close/>
                </a:path>
              </a:pathLst>
            </a:custGeom>
            <a:solidFill>
              <a:srgbClr val="174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564335" y="402452"/>
              <a:ext cx="33655" cy="31750"/>
            </a:xfrm>
            <a:custGeom>
              <a:rect b="b" l="l" r="r" t="t"/>
              <a:pathLst>
                <a:path extrusionOk="0" h="31750" w="33654">
                  <a:moveTo>
                    <a:pt x="16573" y="0"/>
                  </a:moveTo>
                  <a:lnTo>
                    <a:pt x="12649" y="12103"/>
                  </a:lnTo>
                  <a:lnTo>
                    <a:pt x="0" y="12077"/>
                  </a:lnTo>
                  <a:lnTo>
                    <a:pt x="10210" y="19545"/>
                  </a:lnTo>
                  <a:lnTo>
                    <a:pt x="6299" y="31610"/>
                  </a:lnTo>
                  <a:lnTo>
                    <a:pt x="16573" y="24333"/>
                  </a:lnTo>
                  <a:lnTo>
                    <a:pt x="26809" y="31610"/>
                  </a:lnTo>
                  <a:lnTo>
                    <a:pt x="22961" y="19545"/>
                  </a:lnTo>
                  <a:lnTo>
                    <a:pt x="33286" y="12077"/>
                  </a:lnTo>
                  <a:lnTo>
                    <a:pt x="20472" y="12077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5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2784" y="416678"/>
              <a:ext cx="72033" cy="701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1"/>
            <p:cNvSpPr/>
            <p:nvPr/>
          </p:nvSpPr>
          <p:spPr>
            <a:xfrm>
              <a:off x="3458754" y="507895"/>
              <a:ext cx="33655" cy="31750"/>
            </a:xfrm>
            <a:custGeom>
              <a:rect b="b" l="l" r="r" t="t"/>
              <a:pathLst>
                <a:path extrusionOk="0" h="31750" w="33654">
                  <a:moveTo>
                    <a:pt x="16598" y="0"/>
                  </a:moveTo>
                  <a:lnTo>
                    <a:pt x="12661" y="12217"/>
                  </a:lnTo>
                  <a:lnTo>
                    <a:pt x="0" y="12192"/>
                  </a:lnTo>
                  <a:lnTo>
                    <a:pt x="10388" y="19646"/>
                  </a:lnTo>
                  <a:lnTo>
                    <a:pt x="6489" y="31724"/>
                  </a:lnTo>
                  <a:lnTo>
                    <a:pt x="16598" y="24269"/>
                  </a:lnTo>
                  <a:lnTo>
                    <a:pt x="26797" y="31724"/>
                  </a:lnTo>
                  <a:lnTo>
                    <a:pt x="22948" y="19646"/>
                  </a:lnTo>
                  <a:lnTo>
                    <a:pt x="33324" y="12192"/>
                  </a:lnTo>
                  <a:lnTo>
                    <a:pt x="20472" y="12192"/>
                  </a:lnTo>
                  <a:lnTo>
                    <a:pt x="16598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" name="Google Shape;5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163" y="367773"/>
              <a:ext cx="2898846" cy="759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72790" y="560820"/>
              <a:ext cx="72111" cy="70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1"/>
            <p:cNvSpPr/>
            <p:nvPr/>
          </p:nvSpPr>
          <p:spPr>
            <a:xfrm>
              <a:off x="3564343" y="613468"/>
              <a:ext cx="33655" cy="31750"/>
            </a:xfrm>
            <a:custGeom>
              <a:rect b="b" l="l" r="r" t="t"/>
              <a:pathLst>
                <a:path extrusionOk="0" h="31750" w="33654">
                  <a:moveTo>
                    <a:pt x="16586" y="0"/>
                  </a:moveTo>
                  <a:lnTo>
                    <a:pt x="12636" y="12204"/>
                  </a:lnTo>
                  <a:lnTo>
                    <a:pt x="0" y="12191"/>
                  </a:lnTo>
                  <a:lnTo>
                    <a:pt x="10210" y="19659"/>
                  </a:lnTo>
                  <a:lnTo>
                    <a:pt x="6299" y="31749"/>
                  </a:lnTo>
                  <a:lnTo>
                    <a:pt x="16598" y="24282"/>
                  </a:lnTo>
                  <a:lnTo>
                    <a:pt x="26809" y="31749"/>
                  </a:lnTo>
                  <a:lnTo>
                    <a:pt x="22948" y="19659"/>
                  </a:lnTo>
                  <a:lnTo>
                    <a:pt x="33274" y="12191"/>
                  </a:lnTo>
                  <a:lnTo>
                    <a:pt x="20472" y="12191"/>
                  </a:lnTo>
                  <a:lnTo>
                    <a:pt x="16586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" name="Google Shape;56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16914" y="560820"/>
              <a:ext cx="72053" cy="70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"/>
            <p:cNvSpPr/>
            <p:nvPr/>
          </p:nvSpPr>
          <p:spPr>
            <a:xfrm>
              <a:off x="3669617" y="507807"/>
              <a:ext cx="33655" cy="31750"/>
            </a:xfrm>
            <a:custGeom>
              <a:rect b="b" l="l" r="r" t="t"/>
              <a:pathLst>
                <a:path extrusionOk="0" h="31750" w="33654">
                  <a:moveTo>
                    <a:pt x="16687" y="0"/>
                  </a:moveTo>
                  <a:lnTo>
                    <a:pt x="12839" y="12179"/>
                  </a:lnTo>
                  <a:lnTo>
                    <a:pt x="0" y="12179"/>
                  </a:lnTo>
                  <a:lnTo>
                    <a:pt x="10337" y="19659"/>
                  </a:lnTo>
                  <a:lnTo>
                    <a:pt x="6502" y="31699"/>
                  </a:lnTo>
                  <a:lnTo>
                    <a:pt x="16687" y="24104"/>
                  </a:lnTo>
                  <a:lnTo>
                    <a:pt x="26962" y="31699"/>
                  </a:lnTo>
                  <a:lnTo>
                    <a:pt x="23037" y="19659"/>
                  </a:lnTo>
                  <a:lnTo>
                    <a:pt x="33312" y="12179"/>
                  </a:lnTo>
                  <a:lnTo>
                    <a:pt x="20624" y="12179"/>
                  </a:lnTo>
                  <a:lnTo>
                    <a:pt x="16687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" name="Google Shape;58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17201" y="416687"/>
              <a:ext cx="71790" cy="70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"/>
            <p:cNvSpPr/>
            <p:nvPr/>
          </p:nvSpPr>
          <p:spPr>
            <a:xfrm>
              <a:off x="2021916" y="363969"/>
              <a:ext cx="1193800" cy="112395"/>
            </a:xfrm>
            <a:custGeom>
              <a:rect b="b" l="l" r="r" t="t"/>
              <a:pathLst>
                <a:path extrusionOk="0" h="112395" w="1193800">
                  <a:moveTo>
                    <a:pt x="47447" y="3810"/>
                  </a:moveTo>
                  <a:lnTo>
                    <a:pt x="0" y="3810"/>
                  </a:lnTo>
                  <a:lnTo>
                    <a:pt x="0" y="93052"/>
                  </a:lnTo>
                  <a:lnTo>
                    <a:pt x="47447" y="93116"/>
                  </a:lnTo>
                  <a:lnTo>
                    <a:pt x="47447" y="3810"/>
                  </a:lnTo>
                  <a:close/>
                </a:path>
                <a:path extrusionOk="0" h="112395" w="1193800">
                  <a:moveTo>
                    <a:pt x="758837" y="33362"/>
                  </a:moveTo>
                  <a:lnTo>
                    <a:pt x="742899" y="19837"/>
                  </a:lnTo>
                  <a:lnTo>
                    <a:pt x="724179" y="9296"/>
                  </a:lnTo>
                  <a:lnTo>
                    <a:pt x="701560" y="2438"/>
                  </a:lnTo>
                  <a:lnTo>
                    <a:pt x="673900" y="0"/>
                  </a:lnTo>
                  <a:lnTo>
                    <a:pt x="631329" y="7632"/>
                  </a:lnTo>
                  <a:lnTo>
                    <a:pt x="597242" y="28562"/>
                  </a:lnTo>
                  <a:lnTo>
                    <a:pt x="573557" y="59880"/>
                  </a:lnTo>
                  <a:lnTo>
                    <a:pt x="562165" y="98640"/>
                  </a:lnTo>
                  <a:lnTo>
                    <a:pt x="611911" y="99580"/>
                  </a:lnTo>
                  <a:lnTo>
                    <a:pt x="618947" y="77508"/>
                  </a:lnTo>
                  <a:lnTo>
                    <a:pt x="632282" y="59817"/>
                  </a:lnTo>
                  <a:lnTo>
                    <a:pt x="650824" y="48069"/>
                  </a:lnTo>
                  <a:lnTo>
                    <a:pt x="673493" y="43802"/>
                  </a:lnTo>
                  <a:lnTo>
                    <a:pt x="688886" y="45478"/>
                  </a:lnTo>
                  <a:lnTo>
                    <a:pt x="702970" y="50292"/>
                  </a:lnTo>
                  <a:lnTo>
                    <a:pt x="716102" y="57912"/>
                  </a:lnTo>
                  <a:lnTo>
                    <a:pt x="728687" y="68021"/>
                  </a:lnTo>
                  <a:lnTo>
                    <a:pt x="758837" y="33362"/>
                  </a:lnTo>
                  <a:close/>
                </a:path>
                <a:path extrusionOk="0" h="112395" w="1193800">
                  <a:moveTo>
                    <a:pt x="1193190" y="33362"/>
                  </a:moveTo>
                  <a:lnTo>
                    <a:pt x="1177137" y="19837"/>
                  </a:lnTo>
                  <a:lnTo>
                    <a:pt x="1158354" y="9296"/>
                  </a:lnTo>
                  <a:lnTo>
                    <a:pt x="1135722" y="2451"/>
                  </a:lnTo>
                  <a:lnTo>
                    <a:pt x="1108087" y="0"/>
                  </a:lnTo>
                  <a:lnTo>
                    <a:pt x="1062964" y="8699"/>
                  </a:lnTo>
                  <a:lnTo>
                    <a:pt x="1027582" y="32346"/>
                  </a:lnTo>
                  <a:lnTo>
                    <a:pt x="1004354" y="67335"/>
                  </a:lnTo>
                  <a:lnTo>
                    <a:pt x="995654" y="110007"/>
                  </a:lnTo>
                  <a:lnTo>
                    <a:pt x="1045311" y="111899"/>
                  </a:lnTo>
                  <a:lnTo>
                    <a:pt x="1045311" y="111556"/>
                  </a:lnTo>
                  <a:lnTo>
                    <a:pt x="1049959" y="84874"/>
                  </a:lnTo>
                  <a:lnTo>
                    <a:pt x="1062913" y="63525"/>
                  </a:lnTo>
                  <a:lnTo>
                    <a:pt x="1082675" y="49098"/>
                  </a:lnTo>
                  <a:lnTo>
                    <a:pt x="1107770" y="43802"/>
                  </a:lnTo>
                  <a:lnTo>
                    <a:pt x="1123188" y="45478"/>
                  </a:lnTo>
                  <a:lnTo>
                    <a:pt x="1137285" y="50292"/>
                  </a:lnTo>
                  <a:lnTo>
                    <a:pt x="1150442" y="57912"/>
                  </a:lnTo>
                  <a:lnTo>
                    <a:pt x="1163053" y="68021"/>
                  </a:lnTo>
                  <a:lnTo>
                    <a:pt x="1193190" y="33362"/>
                  </a:lnTo>
                  <a:close/>
                </a:path>
              </a:pathLst>
            </a:custGeom>
            <a:solidFill>
              <a:srgbClr val="97AF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833626" y="457022"/>
              <a:ext cx="1383030" cy="130175"/>
            </a:xfrm>
            <a:custGeom>
              <a:rect b="b" l="l" r="r" t="t"/>
              <a:pathLst>
                <a:path extrusionOk="0" h="130175" w="1383030">
                  <a:moveTo>
                    <a:pt x="108585" y="21882"/>
                  </a:moveTo>
                  <a:lnTo>
                    <a:pt x="0" y="21882"/>
                  </a:lnTo>
                  <a:lnTo>
                    <a:pt x="0" y="54152"/>
                  </a:lnTo>
                  <a:lnTo>
                    <a:pt x="108585" y="54152"/>
                  </a:lnTo>
                  <a:lnTo>
                    <a:pt x="108585" y="21882"/>
                  </a:lnTo>
                  <a:close/>
                </a:path>
                <a:path extrusionOk="0" h="130175" w="1383030">
                  <a:moveTo>
                    <a:pt x="235737" y="63"/>
                  </a:moveTo>
                  <a:lnTo>
                    <a:pt x="188290" y="0"/>
                  </a:lnTo>
                  <a:lnTo>
                    <a:pt x="188290" y="126326"/>
                  </a:lnTo>
                  <a:lnTo>
                    <a:pt x="235737" y="126326"/>
                  </a:lnTo>
                  <a:lnTo>
                    <a:pt x="235737" y="63"/>
                  </a:lnTo>
                  <a:close/>
                </a:path>
                <a:path extrusionOk="0" h="130175" w="1383030">
                  <a:moveTo>
                    <a:pt x="948829" y="91465"/>
                  </a:moveTo>
                  <a:lnTo>
                    <a:pt x="918476" y="61061"/>
                  </a:lnTo>
                  <a:lnTo>
                    <a:pt x="906005" y="71513"/>
                  </a:lnTo>
                  <a:lnTo>
                    <a:pt x="893114" y="79527"/>
                  </a:lnTo>
                  <a:lnTo>
                    <a:pt x="878725" y="84658"/>
                  </a:lnTo>
                  <a:lnTo>
                    <a:pt x="861771" y="86461"/>
                  </a:lnTo>
                  <a:lnTo>
                    <a:pt x="836434" y="81038"/>
                  </a:lnTo>
                  <a:lnTo>
                    <a:pt x="816673" y="66357"/>
                  </a:lnTo>
                  <a:lnTo>
                    <a:pt x="803821" y="44729"/>
                  </a:lnTo>
                  <a:lnTo>
                    <a:pt x="799236" y="17881"/>
                  </a:lnTo>
                  <a:lnTo>
                    <a:pt x="799236" y="13944"/>
                  </a:lnTo>
                  <a:lnTo>
                    <a:pt x="800214" y="6540"/>
                  </a:lnTo>
                  <a:lnTo>
                    <a:pt x="750455" y="5588"/>
                  </a:lnTo>
                  <a:lnTo>
                    <a:pt x="749719" y="14147"/>
                  </a:lnTo>
                  <a:lnTo>
                    <a:pt x="749719" y="19177"/>
                  </a:lnTo>
                  <a:lnTo>
                    <a:pt x="758063" y="62649"/>
                  </a:lnTo>
                  <a:lnTo>
                    <a:pt x="781177" y="97891"/>
                  </a:lnTo>
                  <a:lnTo>
                    <a:pt x="816203" y="121500"/>
                  </a:lnTo>
                  <a:lnTo>
                    <a:pt x="860285" y="130124"/>
                  </a:lnTo>
                  <a:lnTo>
                    <a:pt x="888542" y="127431"/>
                  </a:lnTo>
                  <a:lnTo>
                    <a:pt x="911809" y="119748"/>
                  </a:lnTo>
                  <a:lnTo>
                    <a:pt x="931456" y="107581"/>
                  </a:lnTo>
                  <a:lnTo>
                    <a:pt x="948829" y="91465"/>
                  </a:lnTo>
                  <a:close/>
                </a:path>
                <a:path extrusionOk="0" h="130175" w="1383030">
                  <a:moveTo>
                    <a:pt x="1382991" y="91465"/>
                  </a:moveTo>
                  <a:lnTo>
                    <a:pt x="1352842" y="61061"/>
                  </a:lnTo>
                  <a:lnTo>
                    <a:pt x="1340231" y="71513"/>
                  </a:lnTo>
                  <a:lnTo>
                    <a:pt x="1327277" y="79527"/>
                  </a:lnTo>
                  <a:lnTo>
                    <a:pt x="1312926" y="84658"/>
                  </a:lnTo>
                  <a:lnTo>
                    <a:pt x="1296073" y="86461"/>
                  </a:lnTo>
                  <a:lnTo>
                    <a:pt x="1270774" y="81064"/>
                  </a:lnTo>
                  <a:lnTo>
                    <a:pt x="1251051" y="66446"/>
                  </a:lnTo>
                  <a:lnTo>
                    <a:pt x="1238211" y="44932"/>
                  </a:lnTo>
                  <a:lnTo>
                    <a:pt x="1233614" y="18859"/>
                  </a:lnTo>
                  <a:lnTo>
                    <a:pt x="1183970" y="16967"/>
                  </a:lnTo>
                  <a:lnTo>
                    <a:pt x="1192250" y="62649"/>
                  </a:lnTo>
                  <a:lnTo>
                    <a:pt x="1215402" y="97891"/>
                  </a:lnTo>
                  <a:lnTo>
                    <a:pt x="1250480" y="121500"/>
                  </a:lnTo>
                  <a:lnTo>
                    <a:pt x="1294574" y="130124"/>
                  </a:lnTo>
                  <a:lnTo>
                    <a:pt x="1322857" y="127431"/>
                  </a:lnTo>
                  <a:lnTo>
                    <a:pt x="1346111" y="119748"/>
                  </a:lnTo>
                  <a:lnTo>
                    <a:pt x="1365694" y="107581"/>
                  </a:lnTo>
                  <a:lnTo>
                    <a:pt x="1382991" y="91465"/>
                  </a:lnTo>
                  <a:close/>
                </a:path>
              </a:pathLst>
            </a:custGeom>
            <a:solidFill>
              <a:srgbClr val="174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38920" y="367809"/>
              <a:ext cx="122555" cy="93980"/>
            </a:xfrm>
            <a:custGeom>
              <a:rect b="b" l="l" r="r" t="t"/>
              <a:pathLst>
                <a:path extrusionOk="0" h="93979" w="122555">
                  <a:moveTo>
                    <a:pt x="82537" y="0"/>
                  </a:moveTo>
                  <a:lnTo>
                    <a:pt x="39115" y="0"/>
                  </a:lnTo>
                  <a:lnTo>
                    <a:pt x="0" y="91960"/>
                  </a:lnTo>
                  <a:lnTo>
                    <a:pt x="45605" y="92379"/>
                  </a:lnTo>
                  <a:lnTo>
                    <a:pt x="60312" y="56616"/>
                  </a:lnTo>
                  <a:lnTo>
                    <a:pt x="75171" y="92659"/>
                  </a:lnTo>
                  <a:lnTo>
                    <a:pt x="122440" y="93484"/>
                  </a:lnTo>
                  <a:lnTo>
                    <a:pt x="82537" y="0"/>
                  </a:lnTo>
                  <a:close/>
                </a:path>
              </a:pathLst>
            </a:custGeom>
            <a:solidFill>
              <a:srgbClr val="97AF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2286247" y="459779"/>
              <a:ext cx="227329" cy="123825"/>
            </a:xfrm>
            <a:custGeom>
              <a:rect b="b" l="l" r="r" t="t"/>
              <a:pathLst>
                <a:path extrusionOk="0" h="123825" w="227330">
                  <a:moveTo>
                    <a:pt x="52666" y="0"/>
                  </a:moveTo>
                  <a:lnTo>
                    <a:pt x="0" y="123558"/>
                  </a:lnTo>
                  <a:lnTo>
                    <a:pt x="48158" y="123558"/>
                  </a:lnTo>
                  <a:lnTo>
                    <a:pt x="67640" y="75653"/>
                  </a:lnTo>
                  <a:lnTo>
                    <a:pt x="158191" y="75653"/>
                  </a:lnTo>
                  <a:lnTo>
                    <a:pt x="177850" y="123558"/>
                  </a:lnTo>
                  <a:lnTo>
                    <a:pt x="227088" y="123558"/>
                  </a:lnTo>
                  <a:lnTo>
                    <a:pt x="174917" y="1523"/>
                  </a:lnTo>
                  <a:lnTo>
                    <a:pt x="127838" y="685"/>
                  </a:lnTo>
                  <a:lnTo>
                    <a:pt x="141465" y="33985"/>
                  </a:lnTo>
                  <a:lnTo>
                    <a:pt x="84556" y="33985"/>
                  </a:lnTo>
                  <a:lnTo>
                    <a:pt x="98259" y="419"/>
                  </a:lnTo>
                  <a:lnTo>
                    <a:pt x="52666" y="0"/>
                  </a:lnTo>
                  <a:close/>
                </a:path>
              </a:pathLst>
            </a:custGeom>
            <a:solidFill>
              <a:srgbClr val="174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2120663" y="367771"/>
              <a:ext cx="170815" cy="90805"/>
            </a:xfrm>
            <a:custGeom>
              <a:rect b="b" l="l" r="r" t="t"/>
              <a:pathLst>
                <a:path extrusionOk="0" h="90804" w="170814">
                  <a:moveTo>
                    <a:pt x="88138" y="0"/>
                  </a:moveTo>
                  <a:lnTo>
                    <a:pt x="0" y="0"/>
                  </a:lnTo>
                  <a:lnTo>
                    <a:pt x="0" y="89433"/>
                  </a:lnTo>
                  <a:lnTo>
                    <a:pt x="47396" y="89598"/>
                  </a:lnTo>
                  <a:lnTo>
                    <a:pt x="47396" y="42925"/>
                  </a:lnTo>
                  <a:lnTo>
                    <a:pt x="84086" y="42925"/>
                  </a:lnTo>
                  <a:lnTo>
                    <a:pt x="100178" y="45013"/>
                  </a:lnTo>
                  <a:lnTo>
                    <a:pt x="112350" y="51207"/>
                  </a:lnTo>
                  <a:lnTo>
                    <a:pt x="120055" y="61405"/>
                  </a:lnTo>
                  <a:lnTo>
                    <a:pt x="122745" y="76123"/>
                  </a:lnTo>
                  <a:lnTo>
                    <a:pt x="122745" y="81165"/>
                  </a:lnTo>
                  <a:lnTo>
                    <a:pt x="121539" y="85763"/>
                  </a:lnTo>
                  <a:lnTo>
                    <a:pt x="119405" y="89966"/>
                  </a:lnTo>
                  <a:lnTo>
                    <a:pt x="169278" y="90614"/>
                  </a:lnTo>
                  <a:lnTo>
                    <a:pt x="170192" y="85585"/>
                  </a:lnTo>
                  <a:lnTo>
                    <a:pt x="170700" y="80530"/>
                  </a:lnTo>
                  <a:lnTo>
                    <a:pt x="170700" y="74599"/>
                  </a:lnTo>
                  <a:lnTo>
                    <a:pt x="165031" y="44303"/>
                  </a:lnTo>
                  <a:lnTo>
                    <a:pt x="148702" y="20731"/>
                  </a:lnTo>
                  <a:lnTo>
                    <a:pt x="122732" y="5442"/>
                  </a:lnTo>
                  <a:lnTo>
                    <a:pt x="88138" y="0"/>
                  </a:lnTo>
                  <a:close/>
                </a:path>
              </a:pathLst>
            </a:custGeom>
            <a:solidFill>
              <a:srgbClr val="97AF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120663" y="457201"/>
              <a:ext cx="169545" cy="126364"/>
            </a:xfrm>
            <a:custGeom>
              <a:rect b="b" l="l" r="r" t="t"/>
              <a:pathLst>
                <a:path extrusionOk="0" h="126365" w="169544">
                  <a:moveTo>
                    <a:pt x="0" y="0"/>
                  </a:moveTo>
                  <a:lnTo>
                    <a:pt x="0" y="126136"/>
                  </a:lnTo>
                  <a:lnTo>
                    <a:pt x="47396" y="126136"/>
                  </a:lnTo>
                  <a:lnTo>
                    <a:pt x="47396" y="61366"/>
                  </a:lnTo>
                  <a:lnTo>
                    <a:pt x="83553" y="61366"/>
                  </a:lnTo>
                  <a:lnTo>
                    <a:pt x="114071" y="57541"/>
                  </a:lnTo>
                  <a:lnTo>
                    <a:pt x="139846" y="46150"/>
                  </a:lnTo>
                  <a:lnTo>
                    <a:pt x="158905" y="27317"/>
                  </a:lnTo>
                  <a:lnTo>
                    <a:pt x="169278" y="1168"/>
                  </a:lnTo>
                  <a:lnTo>
                    <a:pt x="119405" y="533"/>
                  </a:lnTo>
                  <a:lnTo>
                    <a:pt x="114204" y="8230"/>
                  </a:lnTo>
                  <a:lnTo>
                    <a:pt x="106646" y="14130"/>
                  </a:lnTo>
                  <a:lnTo>
                    <a:pt x="96886" y="17908"/>
                  </a:lnTo>
                  <a:lnTo>
                    <a:pt x="85077" y="19240"/>
                  </a:lnTo>
                  <a:lnTo>
                    <a:pt x="47396" y="19240"/>
                  </a:lnTo>
                  <a:lnTo>
                    <a:pt x="47396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" name="Google Shape;65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808582" y="367774"/>
              <a:ext cx="183306" cy="215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1"/>
          <p:cNvSpPr txBox="1"/>
          <p:nvPr/>
        </p:nvSpPr>
        <p:spPr>
          <a:xfrm>
            <a:off x="2159396" y="850079"/>
            <a:ext cx="813435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BioTourS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7" name="Google Shape;67;p1"/>
          <p:cNvGrpSpPr/>
          <p:nvPr/>
        </p:nvGrpSpPr>
        <p:grpSpPr>
          <a:xfrm>
            <a:off x="0" y="2830093"/>
            <a:ext cx="9144000" cy="2313533"/>
            <a:chOff x="0" y="2830093"/>
            <a:chExt cx="9144000" cy="2313533"/>
          </a:xfrm>
        </p:grpSpPr>
        <p:pic>
          <p:nvPicPr>
            <p:cNvPr id="68" name="Google Shape;68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0" y="2830093"/>
              <a:ext cx="9144000" cy="2313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630795" y="3835796"/>
              <a:ext cx="7870190" cy="944244"/>
            </a:xfrm>
            <a:custGeom>
              <a:rect b="b" l="l" r="r" t="t"/>
              <a:pathLst>
                <a:path extrusionOk="0" h="944245" w="7870190">
                  <a:moveTo>
                    <a:pt x="7644917" y="0"/>
                  </a:moveTo>
                  <a:lnTo>
                    <a:pt x="208927" y="0"/>
                  </a:lnTo>
                  <a:lnTo>
                    <a:pt x="161021" y="5518"/>
                  </a:lnTo>
                  <a:lnTo>
                    <a:pt x="117044" y="21237"/>
                  </a:lnTo>
                  <a:lnTo>
                    <a:pt x="78252" y="45901"/>
                  </a:lnTo>
                  <a:lnTo>
                    <a:pt x="45897" y="78257"/>
                  </a:lnTo>
                  <a:lnTo>
                    <a:pt x="21234" y="117050"/>
                  </a:lnTo>
                  <a:lnTo>
                    <a:pt x="5517" y="161025"/>
                  </a:lnTo>
                  <a:lnTo>
                    <a:pt x="0" y="208927"/>
                  </a:lnTo>
                  <a:lnTo>
                    <a:pt x="0" y="735101"/>
                  </a:lnTo>
                  <a:lnTo>
                    <a:pt x="5517" y="783008"/>
                  </a:lnTo>
                  <a:lnTo>
                    <a:pt x="21234" y="826987"/>
                  </a:lnTo>
                  <a:lnTo>
                    <a:pt x="45897" y="865781"/>
                  </a:lnTo>
                  <a:lnTo>
                    <a:pt x="78252" y="898139"/>
                  </a:lnTo>
                  <a:lnTo>
                    <a:pt x="117044" y="922804"/>
                  </a:lnTo>
                  <a:lnTo>
                    <a:pt x="161021" y="938523"/>
                  </a:lnTo>
                  <a:lnTo>
                    <a:pt x="208927" y="944041"/>
                  </a:lnTo>
                  <a:lnTo>
                    <a:pt x="7644917" y="944041"/>
                  </a:lnTo>
                  <a:lnTo>
                    <a:pt x="7690199" y="939476"/>
                  </a:lnTo>
                  <a:lnTo>
                    <a:pt x="7732376" y="926382"/>
                  </a:lnTo>
                  <a:lnTo>
                    <a:pt x="7770542" y="905664"/>
                  </a:lnTo>
                  <a:lnTo>
                    <a:pt x="7803795" y="878225"/>
                  </a:lnTo>
                  <a:lnTo>
                    <a:pt x="7831232" y="844970"/>
                  </a:lnTo>
                  <a:lnTo>
                    <a:pt x="7851948" y="806801"/>
                  </a:lnTo>
                  <a:lnTo>
                    <a:pt x="7865040" y="764623"/>
                  </a:lnTo>
                  <a:lnTo>
                    <a:pt x="7869605" y="719340"/>
                  </a:lnTo>
                  <a:lnTo>
                    <a:pt x="7869605" y="224701"/>
                  </a:lnTo>
                  <a:lnTo>
                    <a:pt x="7865040" y="179418"/>
                  </a:lnTo>
                  <a:lnTo>
                    <a:pt x="7851948" y="137240"/>
                  </a:lnTo>
                  <a:lnTo>
                    <a:pt x="7831232" y="99071"/>
                  </a:lnTo>
                  <a:lnTo>
                    <a:pt x="7803795" y="65816"/>
                  </a:lnTo>
                  <a:lnTo>
                    <a:pt x="7770542" y="38377"/>
                  </a:lnTo>
                  <a:lnTo>
                    <a:pt x="7732376" y="17659"/>
                  </a:lnTo>
                  <a:lnTo>
                    <a:pt x="7690199" y="4565"/>
                  </a:lnTo>
                  <a:lnTo>
                    <a:pt x="7644917" y="0"/>
                  </a:ln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1"/>
          <p:cNvSpPr txBox="1"/>
          <p:nvPr/>
        </p:nvSpPr>
        <p:spPr>
          <a:xfrm>
            <a:off x="893743" y="3870138"/>
            <a:ext cx="1428115" cy="856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12700" marR="5080" rtl="0" algn="l">
              <a:lnSpc>
                <a:spcPct val="10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7F3F98"/>
                </a:solidFill>
                <a:latin typeface="Trebuchet MS"/>
                <a:ea typeface="Trebuchet MS"/>
                <a:cs typeface="Trebuchet MS"/>
                <a:sym typeface="Trebuchet MS"/>
              </a:rPr>
              <a:t>Name Surname:  WP - Act.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624840" rtl="0" algn="l">
              <a:lnSpc>
                <a:spcPct val="105333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7F3F98"/>
                </a:solidFill>
                <a:latin typeface="Trebuchet MS"/>
                <a:ea typeface="Trebuchet MS"/>
                <a:cs typeface="Trebuchet MS"/>
                <a:sym typeface="Trebuchet MS"/>
              </a:rPr>
              <a:t>Date:  Speaker: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/>
        </p:nvSpPr>
        <p:spPr>
          <a:xfrm>
            <a:off x="6224426" y="4702686"/>
            <a:ext cx="19532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3F98"/>
                </a:solidFill>
                <a:latin typeface="Calibri"/>
                <a:ea typeface="Calibri"/>
                <a:cs typeface="Calibri"/>
                <a:sym typeface="Calibri"/>
              </a:rPr>
              <a:t>biotours.italy-albania-montenegro.eu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235301" y="4581997"/>
            <a:ext cx="369570" cy="369570"/>
          </a:xfrm>
          <a:custGeom>
            <a:rect b="b" l="l" r="r" t="t"/>
            <a:pathLst>
              <a:path extrusionOk="0" h="369570" w="369570">
                <a:moveTo>
                  <a:pt x="368947" y="0"/>
                </a:moveTo>
                <a:lnTo>
                  <a:pt x="0" y="0"/>
                </a:lnTo>
                <a:lnTo>
                  <a:pt x="0" y="368947"/>
                </a:lnTo>
                <a:lnTo>
                  <a:pt x="368947" y="368947"/>
                </a:lnTo>
                <a:lnTo>
                  <a:pt x="368947" y="308698"/>
                </a:lnTo>
                <a:lnTo>
                  <a:pt x="80721" y="308698"/>
                </a:lnTo>
                <a:lnTo>
                  <a:pt x="80721" y="293357"/>
                </a:lnTo>
                <a:lnTo>
                  <a:pt x="171996" y="293357"/>
                </a:lnTo>
                <a:lnTo>
                  <a:pt x="171996" y="192328"/>
                </a:lnTo>
                <a:lnTo>
                  <a:pt x="106121" y="192328"/>
                </a:lnTo>
                <a:lnTo>
                  <a:pt x="80721" y="161696"/>
                </a:lnTo>
                <a:lnTo>
                  <a:pt x="106121" y="131076"/>
                </a:lnTo>
                <a:lnTo>
                  <a:pt x="171996" y="131076"/>
                </a:lnTo>
                <a:lnTo>
                  <a:pt x="171996" y="120802"/>
                </a:lnTo>
                <a:lnTo>
                  <a:pt x="106121" y="120802"/>
                </a:lnTo>
                <a:lnTo>
                  <a:pt x="80721" y="90157"/>
                </a:lnTo>
                <a:lnTo>
                  <a:pt x="106121" y="59537"/>
                </a:lnTo>
                <a:lnTo>
                  <a:pt x="171996" y="59537"/>
                </a:lnTo>
                <a:lnTo>
                  <a:pt x="171996" y="45923"/>
                </a:lnTo>
                <a:lnTo>
                  <a:pt x="368947" y="45923"/>
                </a:lnTo>
                <a:lnTo>
                  <a:pt x="368947" y="0"/>
                </a:lnTo>
                <a:close/>
              </a:path>
              <a:path extrusionOk="0" h="369570" w="369570">
                <a:moveTo>
                  <a:pt x="368947" y="45923"/>
                </a:moveTo>
                <a:lnTo>
                  <a:pt x="200113" y="45923"/>
                </a:lnTo>
                <a:lnTo>
                  <a:pt x="200113" y="293357"/>
                </a:lnTo>
                <a:lnTo>
                  <a:pt x="292798" y="293357"/>
                </a:lnTo>
                <a:lnTo>
                  <a:pt x="292798" y="308698"/>
                </a:lnTo>
                <a:lnTo>
                  <a:pt x="368947" y="308698"/>
                </a:lnTo>
                <a:lnTo>
                  <a:pt x="368947" y="156565"/>
                </a:lnTo>
                <a:lnTo>
                  <a:pt x="211810" y="156565"/>
                </a:lnTo>
                <a:lnTo>
                  <a:pt x="211810" y="95313"/>
                </a:lnTo>
                <a:lnTo>
                  <a:pt x="368947" y="95313"/>
                </a:lnTo>
                <a:lnTo>
                  <a:pt x="368947" y="45923"/>
                </a:lnTo>
                <a:close/>
              </a:path>
              <a:path extrusionOk="0" h="369570" w="369570">
                <a:moveTo>
                  <a:pt x="368947" y="95313"/>
                </a:moveTo>
                <a:lnTo>
                  <a:pt x="267411" y="95313"/>
                </a:lnTo>
                <a:lnTo>
                  <a:pt x="292798" y="125933"/>
                </a:lnTo>
                <a:lnTo>
                  <a:pt x="267411" y="156565"/>
                </a:lnTo>
                <a:lnTo>
                  <a:pt x="368947" y="156565"/>
                </a:lnTo>
                <a:lnTo>
                  <a:pt x="368947" y="95313"/>
                </a:lnTo>
                <a:close/>
              </a:path>
            </a:pathLst>
          </a:custGeom>
          <a:solidFill>
            <a:srgbClr val="7F3F9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2"/>
          <p:cNvGrpSpPr/>
          <p:nvPr/>
        </p:nvGrpSpPr>
        <p:grpSpPr>
          <a:xfrm>
            <a:off x="536549" y="357327"/>
            <a:ext cx="2449868" cy="571410"/>
            <a:chOff x="536549" y="357327"/>
            <a:chExt cx="2449868" cy="571410"/>
          </a:xfrm>
        </p:grpSpPr>
        <p:sp>
          <p:nvSpPr>
            <p:cNvPr id="78" name="Google Shape;78;p2"/>
            <p:cNvSpPr/>
            <p:nvPr/>
          </p:nvSpPr>
          <p:spPr>
            <a:xfrm>
              <a:off x="2624467" y="357327"/>
              <a:ext cx="361950" cy="241300"/>
            </a:xfrm>
            <a:custGeom>
              <a:rect b="b" l="l" r="r" t="t"/>
              <a:pathLst>
                <a:path extrusionOk="0" h="241300" w="361950">
                  <a:moveTo>
                    <a:pt x="361480" y="0"/>
                  </a:moveTo>
                  <a:lnTo>
                    <a:pt x="0" y="0"/>
                  </a:lnTo>
                  <a:lnTo>
                    <a:pt x="0" y="241071"/>
                  </a:lnTo>
                  <a:lnTo>
                    <a:pt x="361480" y="241071"/>
                  </a:lnTo>
                  <a:lnTo>
                    <a:pt x="361480" y="0"/>
                  </a:lnTo>
                  <a:close/>
                </a:path>
              </a:pathLst>
            </a:custGeom>
            <a:solidFill>
              <a:srgbClr val="174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13701" y="386200"/>
              <a:ext cx="182711" cy="181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6549" y="357398"/>
              <a:ext cx="2449476" cy="5713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2"/>
          <p:cNvSpPr txBox="1"/>
          <p:nvPr/>
        </p:nvSpPr>
        <p:spPr>
          <a:xfrm>
            <a:off x="1738243" y="717941"/>
            <a:ext cx="615315" cy="18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BioTourS</a:t>
            </a:r>
            <a:endParaRPr sz="10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3366231" y="3596930"/>
            <a:ext cx="233870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biotours.italy-albania-montenegro.eu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1895412" y="4645826"/>
            <a:ext cx="4937760" cy="160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This project is co-financed by the European Union under the Instrument for Pre-Accession Assistance (IPA II)</a:t>
            </a:r>
            <a:endParaRPr sz="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202182" y="4610392"/>
            <a:ext cx="6612890" cy="28575"/>
          </a:xfrm>
          <a:custGeom>
            <a:rect b="b" l="l" r="r" t="t"/>
            <a:pathLst>
              <a:path extrusionOk="0" h="28575" w="6612890">
                <a:moveTo>
                  <a:pt x="6612788" y="0"/>
                </a:moveTo>
                <a:lnTo>
                  <a:pt x="0" y="0"/>
                </a:lnTo>
                <a:lnTo>
                  <a:pt x="0" y="28041"/>
                </a:lnTo>
                <a:lnTo>
                  <a:pt x="6612788" y="28041"/>
                </a:lnTo>
                <a:lnTo>
                  <a:pt x="6612788" y="0"/>
                </a:lnTo>
                <a:close/>
              </a:path>
            </a:pathLst>
          </a:custGeom>
          <a:solidFill>
            <a:srgbClr val="7F3F9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3"/>
          <p:cNvGrpSpPr/>
          <p:nvPr/>
        </p:nvGrpSpPr>
        <p:grpSpPr>
          <a:xfrm>
            <a:off x="4231436" y="1654632"/>
            <a:ext cx="409575" cy="409575"/>
            <a:chOff x="4231436" y="1654632"/>
            <a:chExt cx="409575" cy="409575"/>
          </a:xfrm>
        </p:grpSpPr>
        <p:sp>
          <p:nvSpPr>
            <p:cNvPr id="90" name="Google Shape;90;p3"/>
            <p:cNvSpPr/>
            <p:nvPr/>
          </p:nvSpPr>
          <p:spPr>
            <a:xfrm>
              <a:off x="4231436" y="1654632"/>
              <a:ext cx="409575" cy="409575"/>
            </a:xfrm>
            <a:custGeom>
              <a:rect b="b" l="l" r="r" t="t"/>
              <a:pathLst>
                <a:path extrusionOk="0" h="409575" w="409575">
                  <a:moveTo>
                    <a:pt x="409536" y="0"/>
                  </a:moveTo>
                  <a:lnTo>
                    <a:pt x="0" y="0"/>
                  </a:lnTo>
                  <a:lnTo>
                    <a:pt x="0" y="409549"/>
                  </a:lnTo>
                  <a:lnTo>
                    <a:pt x="409536" y="409549"/>
                  </a:lnTo>
                  <a:lnTo>
                    <a:pt x="409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251910" y="1674355"/>
              <a:ext cx="369570" cy="369570"/>
            </a:xfrm>
            <a:custGeom>
              <a:rect b="b" l="l" r="r" t="t"/>
              <a:pathLst>
                <a:path extrusionOk="0" h="369569" w="369570">
                  <a:moveTo>
                    <a:pt x="368960" y="0"/>
                  </a:moveTo>
                  <a:lnTo>
                    <a:pt x="0" y="0"/>
                  </a:lnTo>
                  <a:lnTo>
                    <a:pt x="0" y="368947"/>
                  </a:lnTo>
                  <a:lnTo>
                    <a:pt x="368960" y="368947"/>
                  </a:lnTo>
                  <a:lnTo>
                    <a:pt x="368960" y="308698"/>
                  </a:lnTo>
                  <a:lnTo>
                    <a:pt x="80708" y="308698"/>
                  </a:lnTo>
                  <a:lnTo>
                    <a:pt x="80708" y="293357"/>
                  </a:lnTo>
                  <a:lnTo>
                    <a:pt x="171996" y="293357"/>
                  </a:lnTo>
                  <a:lnTo>
                    <a:pt x="171996" y="192328"/>
                  </a:lnTo>
                  <a:lnTo>
                    <a:pt x="106121" y="192328"/>
                  </a:lnTo>
                  <a:lnTo>
                    <a:pt x="80708" y="161696"/>
                  </a:lnTo>
                  <a:lnTo>
                    <a:pt x="106121" y="131076"/>
                  </a:lnTo>
                  <a:lnTo>
                    <a:pt x="171996" y="131076"/>
                  </a:lnTo>
                  <a:lnTo>
                    <a:pt x="171996" y="120802"/>
                  </a:lnTo>
                  <a:lnTo>
                    <a:pt x="106121" y="120802"/>
                  </a:lnTo>
                  <a:lnTo>
                    <a:pt x="80708" y="90157"/>
                  </a:lnTo>
                  <a:lnTo>
                    <a:pt x="106121" y="59537"/>
                  </a:lnTo>
                  <a:lnTo>
                    <a:pt x="171996" y="59537"/>
                  </a:lnTo>
                  <a:lnTo>
                    <a:pt x="171996" y="45923"/>
                  </a:lnTo>
                  <a:lnTo>
                    <a:pt x="368960" y="45923"/>
                  </a:lnTo>
                  <a:lnTo>
                    <a:pt x="368960" y="0"/>
                  </a:lnTo>
                  <a:close/>
                </a:path>
                <a:path extrusionOk="0" h="369569" w="369570">
                  <a:moveTo>
                    <a:pt x="368960" y="45923"/>
                  </a:moveTo>
                  <a:lnTo>
                    <a:pt x="200113" y="45923"/>
                  </a:lnTo>
                  <a:lnTo>
                    <a:pt x="200113" y="293357"/>
                  </a:lnTo>
                  <a:lnTo>
                    <a:pt x="292798" y="293357"/>
                  </a:lnTo>
                  <a:lnTo>
                    <a:pt x="292798" y="308698"/>
                  </a:lnTo>
                  <a:lnTo>
                    <a:pt x="368960" y="308698"/>
                  </a:lnTo>
                  <a:lnTo>
                    <a:pt x="368960" y="156565"/>
                  </a:lnTo>
                  <a:lnTo>
                    <a:pt x="211810" y="156565"/>
                  </a:lnTo>
                  <a:lnTo>
                    <a:pt x="211810" y="95313"/>
                  </a:lnTo>
                  <a:lnTo>
                    <a:pt x="368960" y="95313"/>
                  </a:lnTo>
                  <a:lnTo>
                    <a:pt x="368960" y="45923"/>
                  </a:lnTo>
                  <a:close/>
                </a:path>
                <a:path extrusionOk="0" h="369569" w="369570">
                  <a:moveTo>
                    <a:pt x="368960" y="95313"/>
                  </a:moveTo>
                  <a:lnTo>
                    <a:pt x="267411" y="95313"/>
                  </a:lnTo>
                  <a:lnTo>
                    <a:pt x="292798" y="125933"/>
                  </a:lnTo>
                  <a:lnTo>
                    <a:pt x="267411" y="156565"/>
                  </a:lnTo>
                  <a:lnTo>
                    <a:pt x="368960" y="156565"/>
                  </a:lnTo>
                  <a:lnTo>
                    <a:pt x="368960" y="95313"/>
                  </a:lnTo>
                  <a:close/>
                </a:path>
              </a:pathLst>
            </a:custGeom>
            <a:solidFill>
              <a:srgbClr val="7F3F9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2526370" y="366801"/>
            <a:ext cx="3869451" cy="902579"/>
            <a:chOff x="2526370" y="366801"/>
            <a:chExt cx="3869451" cy="902579"/>
          </a:xfrm>
        </p:grpSpPr>
        <p:sp>
          <p:nvSpPr>
            <p:cNvPr id="93" name="Google Shape;93;p3"/>
            <p:cNvSpPr/>
            <p:nvPr/>
          </p:nvSpPr>
          <p:spPr>
            <a:xfrm>
              <a:off x="5824321" y="366801"/>
              <a:ext cx="571500" cy="495934"/>
            </a:xfrm>
            <a:custGeom>
              <a:rect b="b" l="l" r="r" t="t"/>
              <a:pathLst>
                <a:path extrusionOk="0" h="495934" w="571500">
                  <a:moveTo>
                    <a:pt x="36347" y="489407"/>
                  </a:moveTo>
                  <a:lnTo>
                    <a:pt x="6578" y="489407"/>
                  </a:lnTo>
                  <a:lnTo>
                    <a:pt x="6578" y="472821"/>
                  </a:lnTo>
                  <a:lnTo>
                    <a:pt x="33401" y="472821"/>
                  </a:lnTo>
                  <a:lnTo>
                    <a:pt x="33401" y="467233"/>
                  </a:lnTo>
                  <a:lnTo>
                    <a:pt x="6578" y="467233"/>
                  </a:lnTo>
                  <a:lnTo>
                    <a:pt x="6578" y="452297"/>
                  </a:lnTo>
                  <a:lnTo>
                    <a:pt x="35191" y="452297"/>
                  </a:lnTo>
                  <a:lnTo>
                    <a:pt x="35191" y="446493"/>
                  </a:lnTo>
                  <a:lnTo>
                    <a:pt x="0" y="446493"/>
                  </a:lnTo>
                  <a:lnTo>
                    <a:pt x="0" y="494995"/>
                  </a:lnTo>
                  <a:lnTo>
                    <a:pt x="36347" y="494995"/>
                  </a:lnTo>
                  <a:lnTo>
                    <a:pt x="36347" y="489407"/>
                  </a:lnTo>
                  <a:close/>
                </a:path>
                <a:path extrusionOk="0" h="495934" w="571500">
                  <a:moveTo>
                    <a:pt x="80721" y="446493"/>
                  </a:moveTo>
                  <a:lnTo>
                    <a:pt x="74307" y="446493"/>
                  </a:lnTo>
                  <a:lnTo>
                    <a:pt x="74307" y="480631"/>
                  </a:lnTo>
                  <a:lnTo>
                    <a:pt x="73228" y="484822"/>
                  </a:lnTo>
                  <a:lnTo>
                    <a:pt x="71272" y="486879"/>
                  </a:lnTo>
                  <a:lnTo>
                    <a:pt x="69329" y="489140"/>
                  </a:lnTo>
                  <a:lnTo>
                    <a:pt x="66001" y="490080"/>
                  </a:lnTo>
                  <a:lnTo>
                    <a:pt x="58458" y="490080"/>
                  </a:lnTo>
                  <a:lnTo>
                    <a:pt x="56032" y="489597"/>
                  </a:lnTo>
                  <a:lnTo>
                    <a:pt x="54165" y="488480"/>
                  </a:lnTo>
                  <a:lnTo>
                    <a:pt x="52298" y="487514"/>
                  </a:lnTo>
                  <a:lnTo>
                    <a:pt x="50939" y="485978"/>
                  </a:lnTo>
                  <a:lnTo>
                    <a:pt x="50228" y="483844"/>
                  </a:lnTo>
                  <a:lnTo>
                    <a:pt x="49364" y="481914"/>
                  </a:lnTo>
                  <a:lnTo>
                    <a:pt x="49047" y="478790"/>
                  </a:lnTo>
                  <a:lnTo>
                    <a:pt x="49047" y="446493"/>
                  </a:lnTo>
                  <a:lnTo>
                    <a:pt x="42621" y="446493"/>
                  </a:lnTo>
                  <a:lnTo>
                    <a:pt x="42621" y="479818"/>
                  </a:lnTo>
                  <a:lnTo>
                    <a:pt x="43154" y="483768"/>
                  </a:lnTo>
                  <a:lnTo>
                    <a:pt x="45720" y="489724"/>
                  </a:lnTo>
                  <a:lnTo>
                    <a:pt x="47713" y="491921"/>
                  </a:lnTo>
                  <a:lnTo>
                    <a:pt x="53543" y="495071"/>
                  </a:lnTo>
                  <a:lnTo>
                    <a:pt x="57188" y="495935"/>
                  </a:lnTo>
                  <a:lnTo>
                    <a:pt x="66446" y="495935"/>
                  </a:lnTo>
                  <a:lnTo>
                    <a:pt x="80721" y="479399"/>
                  </a:lnTo>
                  <a:lnTo>
                    <a:pt x="80721" y="446493"/>
                  </a:lnTo>
                  <a:close/>
                </a:path>
                <a:path extrusionOk="0" h="495934" w="571500">
                  <a:moveTo>
                    <a:pt x="131584" y="494995"/>
                  </a:moveTo>
                  <a:lnTo>
                    <a:pt x="122999" y="481888"/>
                  </a:lnTo>
                  <a:lnTo>
                    <a:pt x="121335" y="479234"/>
                  </a:lnTo>
                  <a:lnTo>
                    <a:pt x="119608" y="477164"/>
                  </a:lnTo>
                  <a:lnTo>
                    <a:pt x="116789" y="474573"/>
                  </a:lnTo>
                  <a:lnTo>
                    <a:pt x="114985" y="473608"/>
                  </a:lnTo>
                  <a:lnTo>
                    <a:pt x="113792" y="472948"/>
                  </a:lnTo>
                  <a:lnTo>
                    <a:pt x="118427" y="472401"/>
                  </a:lnTo>
                  <a:lnTo>
                    <a:pt x="122047" y="470877"/>
                  </a:lnTo>
                  <a:lnTo>
                    <a:pt x="124180" y="468426"/>
                  </a:lnTo>
                  <a:lnTo>
                    <a:pt x="124612" y="467969"/>
                  </a:lnTo>
                  <a:lnTo>
                    <a:pt x="126326" y="466153"/>
                  </a:lnTo>
                  <a:lnTo>
                    <a:pt x="127508" y="463232"/>
                  </a:lnTo>
                  <a:lnTo>
                    <a:pt x="127508" y="457111"/>
                  </a:lnTo>
                  <a:lnTo>
                    <a:pt x="126911" y="454774"/>
                  </a:lnTo>
                  <a:lnTo>
                    <a:pt x="125526" y="452450"/>
                  </a:lnTo>
                  <a:lnTo>
                    <a:pt x="125222" y="451980"/>
                  </a:lnTo>
                  <a:lnTo>
                    <a:pt x="124155" y="450329"/>
                  </a:lnTo>
                  <a:lnTo>
                    <a:pt x="122402" y="448792"/>
                  </a:lnTo>
                  <a:lnTo>
                    <a:pt x="120942" y="448208"/>
                  </a:lnTo>
                  <a:lnTo>
                    <a:pt x="120942" y="457428"/>
                  </a:lnTo>
                  <a:lnTo>
                    <a:pt x="120942" y="461391"/>
                  </a:lnTo>
                  <a:lnTo>
                    <a:pt x="120548" y="462876"/>
                  </a:lnTo>
                  <a:lnTo>
                    <a:pt x="118770" y="465442"/>
                  </a:lnTo>
                  <a:lnTo>
                    <a:pt x="117576" y="466432"/>
                  </a:lnTo>
                  <a:lnTo>
                    <a:pt x="115925" y="466979"/>
                  </a:lnTo>
                  <a:lnTo>
                    <a:pt x="114261" y="467702"/>
                  </a:lnTo>
                  <a:lnTo>
                    <a:pt x="111861" y="467969"/>
                  </a:lnTo>
                  <a:lnTo>
                    <a:pt x="95097" y="467969"/>
                  </a:lnTo>
                  <a:lnTo>
                    <a:pt x="95097" y="451980"/>
                  </a:lnTo>
                  <a:lnTo>
                    <a:pt x="114020" y="451980"/>
                  </a:lnTo>
                  <a:lnTo>
                    <a:pt x="116687" y="452602"/>
                  </a:lnTo>
                  <a:lnTo>
                    <a:pt x="120002" y="455587"/>
                  </a:lnTo>
                  <a:lnTo>
                    <a:pt x="120942" y="457428"/>
                  </a:lnTo>
                  <a:lnTo>
                    <a:pt x="120942" y="448208"/>
                  </a:lnTo>
                  <a:lnTo>
                    <a:pt x="120027" y="447827"/>
                  </a:lnTo>
                  <a:lnTo>
                    <a:pt x="117881" y="447065"/>
                  </a:lnTo>
                  <a:lnTo>
                    <a:pt x="114630" y="446493"/>
                  </a:lnTo>
                  <a:lnTo>
                    <a:pt x="88671" y="446493"/>
                  </a:lnTo>
                  <a:lnTo>
                    <a:pt x="88671" y="494995"/>
                  </a:lnTo>
                  <a:lnTo>
                    <a:pt x="95097" y="494995"/>
                  </a:lnTo>
                  <a:lnTo>
                    <a:pt x="95097" y="473608"/>
                  </a:lnTo>
                  <a:lnTo>
                    <a:pt x="104241" y="473608"/>
                  </a:lnTo>
                  <a:lnTo>
                    <a:pt x="105448" y="473671"/>
                  </a:lnTo>
                  <a:lnTo>
                    <a:pt x="106083" y="473824"/>
                  </a:lnTo>
                  <a:lnTo>
                    <a:pt x="107149" y="474040"/>
                  </a:lnTo>
                  <a:lnTo>
                    <a:pt x="108204" y="474421"/>
                  </a:lnTo>
                  <a:lnTo>
                    <a:pt x="109054" y="475132"/>
                  </a:lnTo>
                  <a:lnTo>
                    <a:pt x="110070" y="475653"/>
                  </a:lnTo>
                  <a:lnTo>
                    <a:pt x="111239" y="476834"/>
                  </a:lnTo>
                  <a:lnTo>
                    <a:pt x="112293" y="478358"/>
                  </a:lnTo>
                  <a:lnTo>
                    <a:pt x="113538" y="479907"/>
                  </a:lnTo>
                  <a:lnTo>
                    <a:pt x="115087" y="482066"/>
                  </a:lnTo>
                  <a:lnTo>
                    <a:pt x="116916" y="485000"/>
                  </a:lnTo>
                  <a:lnTo>
                    <a:pt x="123355" y="494995"/>
                  </a:lnTo>
                  <a:lnTo>
                    <a:pt x="131584" y="494995"/>
                  </a:lnTo>
                  <a:close/>
                </a:path>
                <a:path extrusionOk="0" h="495934" w="571500">
                  <a:moveTo>
                    <a:pt x="179222" y="466051"/>
                  </a:moveTo>
                  <a:lnTo>
                    <a:pt x="178409" y="461683"/>
                  </a:lnTo>
                  <a:lnTo>
                    <a:pt x="176352" y="457936"/>
                  </a:lnTo>
                  <a:lnTo>
                    <a:pt x="174485" y="454012"/>
                  </a:lnTo>
                  <a:lnTo>
                    <a:pt x="172554" y="451954"/>
                  </a:lnTo>
                  <a:lnTo>
                    <a:pt x="172554" y="477367"/>
                  </a:lnTo>
                  <a:lnTo>
                    <a:pt x="171081" y="481926"/>
                  </a:lnTo>
                  <a:lnTo>
                    <a:pt x="164833" y="488632"/>
                  </a:lnTo>
                  <a:lnTo>
                    <a:pt x="160769" y="490308"/>
                  </a:lnTo>
                  <a:lnTo>
                    <a:pt x="151218" y="490308"/>
                  </a:lnTo>
                  <a:lnTo>
                    <a:pt x="147383" y="488670"/>
                  </a:lnTo>
                  <a:lnTo>
                    <a:pt x="141109" y="481990"/>
                  </a:lnTo>
                  <a:lnTo>
                    <a:pt x="139534" y="477367"/>
                  </a:lnTo>
                  <a:lnTo>
                    <a:pt x="139534" y="464312"/>
                  </a:lnTo>
                  <a:lnTo>
                    <a:pt x="141160" y="458965"/>
                  </a:lnTo>
                  <a:lnTo>
                    <a:pt x="144424" y="455853"/>
                  </a:lnTo>
                  <a:lnTo>
                    <a:pt x="147675" y="452716"/>
                  </a:lnTo>
                  <a:lnTo>
                    <a:pt x="151498" y="451167"/>
                  </a:lnTo>
                  <a:lnTo>
                    <a:pt x="159372" y="451167"/>
                  </a:lnTo>
                  <a:lnTo>
                    <a:pt x="162140" y="452069"/>
                  </a:lnTo>
                  <a:lnTo>
                    <a:pt x="164795" y="453707"/>
                  </a:lnTo>
                  <a:lnTo>
                    <a:pt x="167436" y="455295"/>
                  </a:lnTo>
                  <a:lnTo>
                    <a:pt x="169341" y="457479"/>
                  </a:lnTo>
                  <a:lnTo>
                    <a:pt x="172085" y="463410"/>
                  </a:lnTo>
                  <a:lnTo>
                    <a:pt x="172516" y="466051"/>
                  </a:lnTo>
                  <a:lnTo>
                    <a:pt x="172554" y="477367"/>
                  </a:lnTo>
                  <a:lnTo>
                    <a:pt x="172554" y="451954"/>
                  </a:lnTo>
                  <a:lnTo>
                    <a:pt x="171831" y="451167"/>
                  </a:lnTo>
                  <a:lnTo>
                    <a:pt x="171691" y="451015"/>
                  </a:lnTo>
                  <a:lnTo>
                    <a:pt x="168173" y="448957"/>
                  </a:lnTo>
                  <a:lnTo>
                    <a:pt x="164655" y="446862"/>
                  </a:lnTo>
                  <a:lnTo>
                    <a:pt x="160502" y="445731"/>
                  </a:lnTo>
                  <a:lnTo>
                    <a:pt x="149263" y="445731"/>
                  </a:lnTo>
                  <a:lnTo>
                    <a:pt x="143586" y="447929"/>
                  </a:lnTo>
                  <a:lnTo>
                    <a:pt x="139420" y="452488"/>
                  </a:lnTo>
                  <a:lnTo>
                    <a:pt x="135039" y="457060"/>
                  </a:lnTo>
                  <a:lnTo>
                    <a:pt x="132765" y="463372"/>
                  </a:lnTo>
                  <a:lnTo>
                    <a:pt x="132791" y="475805"/>
                  </a:lnTo>
                  <a:lnTo>
                    <a:pt x="133769" y="479831"/>
                  </a:lnTo>
                  <a:lnTo>
                    <a:pt x="151422" y="495922"/>
                  </a:lnTo>
                  <a:lnTo>
                    <a:pt x="160261" y="495922"/>
                  </a:lnTo>
                  <a:lnTo>
                    <a:pt x="176212" y="484009"/>
                  </a:lnTo>
                  <a:lnTo>
                    <a:pt x="178371" y="480225"/>
                  </a:lnTo>
                  <a:lnTo>
                    <a:pt x="179222" y="475805"/>
                  </a:lnTo>
                  <a:lnTo>
                    <a:pt x="179222" y="466051"/>
                  </a:lnTo>
                  <a:close/>
                </a:path>
                <a:path extrusionOk="0" h="495934" w="571500">
                  <a:moveTo>
                    <a:pt x="221945" y="458228"/>
                  </a:moveTo>
                  <a:lnTo>
                    <a:pt x="215188" y="448335"/>
                  </a:lnTo>
                  <a:lnTo>
                    <a:pt x="215188" y="458762"/>
                  </a:lnTo>
                  <a:lnTo>
                    <a:pt x="215188" y="463550"/>
                  </a:lnTo>
                  <a:lnTo>
                    <a:pt x="214426" y="465848"/>
                  </a:lnTo>
                  <a:lnTo>
                    <a:pt x="212699" y="467385"/>
                  </a:lnTo>
                  <a:lnTo>
                    <a:pt x="210807" y="468947"/>
                  </a:lnTo>
                  <a:lnTo>
                    <a:pt x="208026" y="469607"/>
                  </a:lnTo>
                  <a:lnTo>
                    <a:pt x="191274" y="469607"/>
                  </a:lnTo>
                  <a:lnTo>
                    <a:pt x="191274" y="452297"/>
                  </a:lnTo>
                  <a:lnTo>
                    <a:pt x="206641" y="452297"/>
                  </a:lnTo>
                  <a:lnTo>
                    <a:pt x="213639" y="455574"/>
                  </a:lnTo>
                  <a:lnTo>
                    <a:pt x="214731" y="457034"/>
                  </a:lnTo>
                  <a:lnTo>
                    <a:pt x="215188" y="458762"/>
                  </a:lnTo>
                  <a:lnTo>
                    <a:pt x="215188" y="448335"/>
                  </a:lnTo>
                  <a:lnTo>
                    <a:pt x="214884" y="448106"/>
                  </a:lnTo>
                  <a:lnTo>
                    <a:pt x="212953" y="447446"/>
                  </a:lnTo>
                  <a:lnTo>
                    <a:pt x="210464" y="447116"/>
                  </a:lnTo>
                  <a:lnTo>
                    <a:pt x="208788" y="446620"/>
                  </a:lnTo>
                  <a:lnTo>
                    <a:pt x="206438" y="446493"/>
                  </a:lnTo>
                  <a:lnTo>
                    <a:pt x="184861" y="446493"/>
                  </a:lnTo>
                  <a:lnTo>
                    <a:pt x="184861" y="494995"/>
                  </a:lnTo>
                  <a:lnTo>
                    <a:pt x="191274" y="494995"/>
                  </a:lnTo>
                  <a:lnTo>
                    <a:pt x="191274" y="475411"/>
                  </a:lnTo>
                  <a:lnTo>
                    <a:pt x="210502" y="475411"/>
                  </a:lnTo>
                  <a:lnTo>
                    <a:pt x="215252" y="473964"/>
                  </a:lnTo>
                  <a:lnTo>
                    <a:pt x="219290" y="469607"/>
                  </a:lnTo>
                  <a:lnTo>
                    <a:pt x="220611" y="468172"/>
                  </a:lnTo>
                  <a:lnTo>
                    <a:pt x="221945" y="464718"/>
                  </a:lnTo>
                  <a:lnTo>
                    <a:pt x="221945" y="458228"/>
                  </a:lnTo>
                  <a:close/>
                </a:path>
                <a:path extrusionOk="0" h="495934" w="571500">
                  <a:moveTo>
                    <a:pt x="263639" y="489407"/>
                  </a:moveTo>
                  <a:lnTo>
                    <a:pt x="233845" y="489407"/>
                  </a:lnTo>
                  <a:lnTo>
                    <a:pt x="233845" y="472821"/>
                  </a:lnTo>
                  <a:lnTo>
                    <a:pt x="260667" y="472821"/>
                  </a:lnTo>
                  <a:lnTo>
                    <a:pt x="260667" y="467233"/>
                  </a:lnTo>
                  <a:lnTo>
                    <a:pt x="233845" y="467233"/>
                  </a:lnTo>
                  <a:lnTo>
                    <a:pt x="233845" y="452297"/>
                  </a:lnTo>
                  <a:lnTo>
                    <a:pt x="262648" y="452297"/>
                  </a:lnTo>
                  <a:lnTo>
                    <a:pt x="262648" y="446493"/>
                  </a:lnTo>
                  <a:lnTo>
                    <a:pt x="227431" y="446493"/>
                  </a:lnTo>
                  <a:lnTo>
                    <a:pt x="227431" y="494995"/>
                  </a:lnTo>
                  <a:lnTo>
                    <a:pt x="263639" y="494995"/>
                  </a:lnTo>
                  <a:lnTo>
                    <a:pt x="263639" y="489407"/>
                  </a:lnTo>
                  <a:close/>
                </a:path>
                <a:path extrusionOk="0" h="495934" w="571500">
                  <a:moveTo>
                    <a:pt x="309956" y="494995"/>
                  </a:moveTo>
                  <a:lnTo>
                    <a:pt x="303949" y="480377"/>
                  </a:lnTo>
                  <a:lnTo>
                    <a:pt x="301828" y="475221"/>
                  </a:lnTo>
                  <a:lnTo>
                    <a:pt x="294906" y="458343"/>
                  </a:lnTo>
                  <a:lnTo>
                    <a:pt x="294906" y="475221"/>
                  </a:lnTo>
                  <a:lnTo>
                    <a:pt x="278561" y="475221"/>
                  </a:lnTo>
                  <a:lnTo>
                    <a:pt x="283819" y="461010"/>
                  </a:lnTo>
                  <a:lnTo>
                    <a:pt x="284988" y="457936"/>
                  </a:lnTo>
                  <a:lnTo>
                    <a:pt x="285775" y="454850"/>
                  </a:lnTo>
                  <a:lnTo>
                    <a:pt x="286499" y="451713"/>
                  </a:lnTo>
                  <a:lnTo>
                    <a:pt x="287159" y="454228"/>
                  </a:lnTo>
                  <a:lnTo>
                    <a:pt x="288340" y="457530"/>
                  </a:lnTo>
                  <a:lnTo>
                    <a:pt x="294906" y="475221"/>
                  </a:lnTo>
                  <a:lnTo>
                    <a:pt x="294906" y="458343"/>
                  </a:lnTo>
                  <a:lnTo>
                    <a:pt x="292188" y="451713"/>
                  </a:lnTo>
                  <a:lnTo>
                    <a:pt x="290042" y="446481"/>
                  </a:lnTo>
                  <a:lnTo>
                    <a:pt x="283184" y="446481"/>
                  </a:lnTo>
                  <a:lnTo>
                    <a:pt x="264553" y="494995"/>
                  </a:lnTo>
                  <a:lnTo>
                    <a:pt x="271297" y="494995"/>
                  </a:lnTo>
                  <a:lnTo>
                    <a:pt x="276733" y="480377"/>
                  </a:lnTo>
                  <a:lnTo>
                    <a:pt x="297040" y="480377"/>
                  </a:lnTo>
                  <a:lnTo>
                    <a:pt x="302577" y="494995"/>
                  </a:lnTo>
                  <a:lnTo>
                    <a:pt x="309956" y="494995"/>
                  </a:lnTo>
                  <a:close/>
                </a:path>
                <a:path extrusionOk="0" h="495934" w="571500">
                  <a:moveTo>
                    <a:pt x="350532" y="446493"/>
                  </a:moveTo>
                  <a:lnTo>
                    <a:pt x="344373" y="446493"/>
                  </a:lnTo>
                  <a:lnTo>
                    <a:pt x="344373" y="484708"/>
                  </a:lnTo>
                  <a:lnTo>
                    <a:pt x="318947" y="446493"/>
                  </a:lnTo>
                  <a:lnTo>
                    <a:pt x="312191" y="446493"/>
                  </a:lnTo>
                  <a:lnTo>
                    <a:pt x="312191" y="494995"/>
                  </a:lnTo>
                  <a:lnTo>
                    <a:pt x="318363" y="494995"/>
                  </a:lnTo>
                  <a:lnTo>
                    <a:pt x="318363" y="456958"/>
                  </a:lnTo>
                  <a:lnTo>
                    <a:pt x="344004" y="494995"/>
                  </a:lnTo>
                  <a:lnTo>
                    <a:pt x="350532" y="494995"/>
                  </a:lnTo>
                  <a:lnTo>
                    <a:pt x="350532" y="446493"/>
                  </a:lnTo>
                  <a:close/>
                </a:path>
                <a:path extrusionOk="0" h="495934" w="571500">
                  <a:moveTo>
                    <a:pt x="412953" y="446493"/>
                  </a:moveTo>
                  <a:lnTo>
                    <a:pt x="406552" y="446493"/>
                  </a:lnTo>
                  <a:lnTo>
                    <a:pt x="406552" y="480631"/>
                  </a:lnTo>
                  <a:lnTo>
                    <a:pt x="405485" y="484822"/>
                  </a:lnTo>
                  <a:lnTo>
                    <a:pt x="403517" y="486879"/>
                  </a:lnTo>
                  <a:lnTo>
                    <a:pt x="401561" y="489140"/>
                  </a:lnTo>
                  <a:lnTo>
                    <a:pt x="398030" y="490080"/>
                  </a:lnTo>
                  <a:lnTo>
                    <a:pt x="390715" y="490080"/>
                  </a:lnTo>
                  <a:lnTo>
                    <a:pt x="388289" y="489597"/>
                  </a:lnTo>
                  <a:lnTo>
                    <a:pt x="386435" y="488480"/>
                  </a:lnTo>
                  <a:lnTo>
                    <a:pt x="384543" y="487514"/>
                  </a:lnTo>
                  <a:lnTo>
                    <a:pt x="383171" y="485978"/>
                  </a:lnTo>
                  <a:lnTo>
                    <a:pt x="381622" y="481914"/>
                  </a:lnTo>
                  <a:lnTo>
                    <a:pt x="381292" y="478790"/>
                  </a:lnTo>
                  <a:lnTo>
                    <a:pt x="381292" y="446493"/>
                  </a:lnTo>
                  <a:lnTo>
                    <a:pt x="374650" y="446493"/>
                  </a:lnTo>
                  <a:lnTo>
                    <a:pt x="374650" y="479818"/>
                  </a:lnTo>
                  <a:lnTo>
                    <a:pt x="375412" y="483768"/>
                  </a:lnTo>
                  <a:lnTo>
                    <a:pt x="376669" y="486752"/>
                  </a:lnTo>
                  <a:lnTo>
                    <a:pt x="377774" y="489724"/>
                  </a:lnTo>
                  <a:lnTo>
                    <a:pt x="379958" y="491921"/>
                  </a:lnTo>
                  <a:lnTo>
                    <a:pt x="382917" y="493496"/>
                  </a:lnTo>
                  <a:lnTo>
                    <a:pt x="385597" y="495071"/>
                  </a:lnTo>
                  <a:lnTo>
                    <a:pt x="389432" y="495935"/>
                  </a:lnTo>
                  <a:lnTo>
                    <a:pt x="398678" y="495935"/>
                  </a:lnTo>
                  <a:lnTo>
                    <a:pt x="412953" y="479399"/>
                  </a:lnTo>
                  <a:lnTo>
                    <a:pt x="412953" y="446493"/>
                  </a:lnTo>
                  <a:close/>
                </a:path>
                <a:path extrusionOk="0" h="495934" w="571500">
                  <a:moveTo>
                    <a:pt x="458914" y="446493"/>
                  </a:moveTo>
                  <a:lnTo>
                    <a:pt x="452780" y="446493"/>
                  </a:lnTo>
                  <a:lnTo>
                    <a:pt x="452780" y="484708"/>
                  </a:lnTo>
                  <a:lnTo>
                    <a:pt x="427342" y="446493"/>
                  </a:lnTo>
                  <a:lnTo>
                    <a:pt x="420789" y="446493"/>
                  </a:lnTo>
                  <a:lnTo>
                    <a:pt x="420789" y="494995"/>
                  </a:lnTo>
                  <a:lnTo>
                    <a:pt x="426948" y="494995"/>
                  </a:lnTo>
                  <a:lnTo>
                    <a:pt x="426948" y="456958"/>
                  </a:lnTo>
                  <a:lnTo>
                    <a:pt x="452386" y="494995"/>
                  </a:lnTo>
                  <a:lnTo>
                    <a:pt x="458914" y="494995"/>
                  </a:lnTo>
                  <a:lnTo>
                    <a:pt x="458914" y="446493"/>
                  </a:lnTo>
                  <a:close/>
                </a:path>
                <a:path extrusionOk="0" h="495934" w="571500">
                  <a:moveTo>
                    <a:pt x="474472" y="446481"/>
                  </a:moveTo>
                  <a:lnTo>
                    <a:pt x="468071" y="446481"/>
                  </a:lnTo>
                  <a:lnTo>
                    <a:pt x="468071" y="494995"/>
                  </a:lnTo>
                  <a:lnTo>
                    <a:pt x="474472" y="494995"/>
                  </a:lnTo>
                  <a:lnTo>
                    <a:pt x="474472" y="446481"/>
                  </a:lnTo>
                  <a:close/>
                </a:path>
                <a:path extrusionOk="0" h="495934" w="571500">
                  <a:moveTo>
                    <a:pt x="527519" y="466051"/>
                  </a:moveTo>
                  <a:lnTo>
                    <a:pt x="526707" y="461683"/>
                  </a:lnTo>
                  <a:lnTo>
                    <a:pt x="524865" y="457936"/>
                  </a:lnTo>
                  <a:lnTo>
                    <a:pt x="522820" y="454012"/>
                  </a:lnTo>
                  <a:lnTo>
                    <a:pt x="520890" y="451789"/>
                  </a:lnTo>
                  <a:lnTo>
                    <a:pt x="520890" y="477367"/>
                  </a:lnTo>
                  <a:lnTo>
                    <a:pt x="519379" y="481926"/>
                  </a:lnTo>
                  <a:lnTo>
                    <a:pt x="513156" y="488632"/>
                  </a:lnTo>
                  <a:lnTo>
                    <a:pt x="509282" y="490308"/>
                  </a:lnTo>
                  <a:lnTo>
                    <a:pt x="499541" y="490308"/>
                  </a:lnTo>
                  <a:lnTo>
                    <a:pt x="495681" y="488670"/>
                  </a:lnTo>
                  <a:lnTo>
                    <a:pt x="489394" y="481990"/>
                  </a:lnTo>
                  <a:lnTo>
                    <a:pt x="487832" y="477367"/>
                  </a:lnTo>
                  <a:lnTo>
                    <a:pt x="487832" y="464312"/>
                  </a:lnTo>
                  <a:lnTo>
                    <a:pt x="489470" y="458965"/>
                  </a:lnTo>
                  <a:lnTo>
                    <a:pt x="492747" y="455853"/>
                  </a:lnTo>
                  <a:lnTo>
                    <a:pt x="495998" y="452716"/>
                  </a:lnTo>
                  <a:lnTo>
                    <a:pt x="499999" y="451167"/>
                  </a:lnTo>
                  <a:lnTo>
                    <a:pt x="507733" y="451167"/>
                  </a:lnTo>
                  <a:lnTo>
                    <a:pt x="510438" y="452069"/>
                  </a:lnTo>
                  <a:lnTo>
                    <a:pt x="513092" y="453707"/>
                  </a:lnTo>
                  <a:lnTo>
                    <a:pt x="515759" y="455295"/>
                  </a:lnTo>
                  <a:lnTo>
                    <a:pt x="517639" y="457479"/>
                  </a:lnTo>
                  <a:lnTo>
                    <a:pt x="518998" y="460451"/>
                  </a:lnTo>
                  <a:lnTo>
                    <a:pt x="520382" y="463410"/>
                  </a:lnTo>
                  <a:lnTo>
                    <a:pt x="520839" y="466051"/>
                  </a:lnTo>
                  <a:lnTo>
                    <a:pt x="520890" y="477367"/>
                  </a:lnTo>
                  <a:lnTo>
                    <a:pt x="520890" y="451789"/>
                  </a:lnTo>
                  <a:lnTo>
                    <a:pt x="520357" y="451167"/>
                  </a:lnTo>
                  <a:lnTo>
                    <a:pt x="520230" y="451015"/>
                  </a:lnTo>
                  <a:lnTo>
                    <a:pt x="516509" y="448957"/>
                  </a:lnTo>
                  <a:lnTo>
                    <a:pt x="512953" y="446862"/>
                  </a:lnTo>
                  <a:lnTo>
                    <a:pt x="508812" y="445731"/>
                  </a:lnTo>
                  <a:lnTo>
                    <a:pt x="497573" y="445731"/>
                  </a:lnTo>
                  <a:lnTo>
                    <a:pt x="491909" y="447929"/>
                  </a:lnTo>
                  <a:lnTo>
                    <a:pt x="487718" y="452488"/>
                  </a:lnTo>
                  <a:lnTo>
                    <a:pt x="483349" y="457060"/>
                  </a:lnTo>
                  <a:lnTo>
                    <a:pt x="481253" y="463372"/>
                  </a:lnTo>
                  <a:lnTo>
                    <a:pt x="481279" y="475805"/>
                  </a:lnTo>
                  <a:lnTo>
                    <a:pt x="482079" y="479831"/>
                  </a:lnTo>
                  <a:lnTo>
                    <a:pt x="499910" y="495922"/>
                  </a:lnTo>
                  <a:lnTo>
                    <a:pt x="508584" y="495922"/>
                  </a:lnTo>
                  <a:lnTo>
                    <a:pt x="524510" y="484009"/>
                  </a:lnTo>
                  <a:lnTo>
                    <a:pt x="526681" y="480225"/>
                  </a:lnTo>
                  <a:lnTo>
                    <a:pt x="527519" y="475805"/>
                  </a:lnTo>
                  <a:lnTo>
                    <a:pt x="527519" y="466051"/>
                  </a:lnTo>
                  <a:close/>
                </a:path>
                <a:path extrusionOk="0" h="495934" w="571500">
                  <a:moveTo>
                    <a:pt x="571144" y="0"/>
                  </a:moveTo>
                  <a:lnTo>
                    <a:pt x="139" y="0"/>
                  </a:lnTo>
                  <a:lnTo>
                    <a:pt x="139" y="380796"/>
                  </a:lnTo>
                  <a:lnTo>
                    <a:pt x="571144" y="380796"/>
                  </a:lnTo>
                  <a:lnTo>
                    <a:pt x="571144" y="0"/>
                  </a:lnTo>
                  <a:close/>
                </a:path>
                <a:path extrusionOk="0" h="495934" w="571500">
                  <a:moveTo>
                    <a:pt x="571258" y="446493"/>
                  </a:moveTo>
                  <a:lnTo>
                    <a:pt x="565086" y="446493"/>
                  </a:lnTo>
                  <a:lnTo>
                    <a:pt x="565086" y="484708"/>
                  </a:lnTo>
                  <a:lnTo>
                    <a:pt x="539686" y="446493"/>
                  </a:lnTo>
                  <a:lnTo>
                    <a:pt x="533107" y="446493"/>
                  </a:lnTo>
                  <a:lnTo>
                    <a:pt x="533107" y="494995"/>
                  </a:lnTo>
                  <a:lnTo>
                    <a:pt x="539292" y="494995"/>
                  </a:lnTo>
                  <a:lnTo>
                    <a:pt x="539292" y="456958"/>
                  </a:lnTo>
                  <a:lnTo>
                    <a:pt x="564692" y="494995"/>
                  </a:lnTo>
                  <a:lnTo>
                    <a:pt x="571258" y="494995"/>
                  </a:lnTo>
                  <a:lnTo>
                    <a:pt x="571258" y="446493"/>
                  </a:lnTo>
                  <a:close/>
                </a:path>
              </a:pathLst>
            </a:custGeom>
            <a:solidFill>
              <a:srgbClr val="174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090207" y="412408"/>
              <a:ext cx="39370" cy="37465"/>
            </a:xfrm>
            <a:custGeom>
              <a:rect b="b" l="l" r="r" t="t"/>
              <a:pathLst>
                <a:path extrusionOk="0" h="37465" w="39370">
                  <a:moveTo>
                    <a:pt x="19596" y="0"/>
                  </a:moveTo>
                  <a:lnTo>
                    <a:pt x="14960" y="14300"/>
                  </a:lnTo>
                  <a:lnTo>
                    <a:pt x="0" y="14274"/>
                  </a:lnTo>
                  <a:lnTo>
                    <a:pt x="12077" y="23088"/>
                  </a:lnTo>
                  <a:lnTo>
                    <a:pt x="7442" y="37350"/>
                  </a:lnTo>
                  <a:lnTo>
                    <a:pt x="19596" y="28752"/>
                  </a:lnTo>
                  <a:lnTo>
                    <a:pt x="31699" y="37350"/>
                  </a:lnTo>
                  <a:lnTo>
                    <a:pt x="27139" y="23088"/>
                  </a:lnTo>
                  <a:lnTo>
                    <a:pt x="39344" y="14274"/>
                  </a:lnTo>
                  <a:lnTo>
                    <a:pt x="24193" y="14274"/>
                  </a:lnTo>
                  <a:lnTo>
                    <a:pt x="19596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5" name="Google Shape;9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81992" y="429213"/>
              <a:ext cx="85149" cy="82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3"/>
            <p:cNvSpPr/>
            <p:nvPr/>
          </p:nvSpPr>
          <p:spPr>
            <a:xfrm>
              <a:off x="5965414" y="537018"/>
              <a:ext cx="40005" cy="38100"/>
            </a:xfrm>
            <a:custGeom>
              <a:rect b="b" l="l" r="r" t="t"/>
              <a:pathLst>
                <a:path extrusionOk="0" h="38100" w="40004">
                  <a:moveTo>
                    <a:pt x="19621" y="0"/>
                  </a:moveTo>
                  <a:lnTo>
                    <a:pt x="14973" y="14452"/>
                  </a:lnTo>
                  <a:lnTo>
                    <a:pt x="0" y="14414"/>
                  </a:lnTo>
                  <a:lnTo>
                    <a:pt x="12293" y="23228"/>
                  </a:lnTo>
                  <a:lnTo>
                    <a:pt x="7670" y="37503"/>
                  </a:lnTo>
                  <a:lnTo>
                    <a:pt x="19621" y="28701"/>
                  </a:lnTo>
                  <a:lnTo>
                    <a:pt x="31673" y="37503"/>
                  </a:lnTo>
                  <a:lnTo>
                    <a:pt x="27127" y="23228"/>
                  </a:lnTo>
                  <a:lnTo>
                    <a:pt x="39408" y="14414"/>
                  </a:lnTo>
                  <a:lnTo>
                    <a:pt x="24193" y="14414"/>
                  </a:lnTo>
                  <a:lnTo>
                    <a:pt x="1962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" name="Google Shape;9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26370" y="371400"/>
              <a:ext cx="3427553" cy="897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81994" y="599588"/>
              <a:ext cx="85239" cy="83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3"/>
            <p:cNvSpPr/>
            <p:nvPr/>
          </p:nvSpPr>
          <p:spPr>
            <a:xfrm>
              <a:off x="6090211" y="661811"/>
              <a:ext cx="39370" cy="38100"/>
            </a:xfrm>
            <a:custGeom>
              <a:rect b="b" l="l" r="r" t="t"/>
              <a:pathLst>
                <a:path extrusionOk="0" h="38100" w="39370">
                  <a:moveTo>
                    <a:pt x="19608" y="0"/>
                  </a:moveTo>
                  <a:lnTo>
                    <a:pt x="14947" y="14427"/>
                  </a:lnTo>
                  <a:lnTo>
                    <a:pt x="0" y="14414"/>
                  </a:lnTo>
                  <a:lnTo>
                    <a:pt x="12090" y="23240"/>
                  </a:lnTo>
                  <a:lnTo>
                    <a:pt x="7454" y="37528"/>
                  </a:lnTo>
                  <a:lnTo>
                    <a:pt x="19634" y="28689"/>
                  </a:lnTo>
                  <a:lnTo>
                    <a:pt x="31699" y="37528"/>
                  </a:lnTo>
                  <a:lnTo>
                    <a:pt x="27127" y="23240"/>
                  </a:lnTo>
                  <a:lnTo>
                    <a:pt x="39331" y="14414"/>
                  </a:lnTo>
                  <a:lnTo>
                    <a:pt x="24206" y="14414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52354" y="599588"/>
              <a:ext cx="85162" cy="83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3"/>
            <p:cNvSpPr/>
            <p:nvPr/>
          </p:nvSpPr>
          <p:spPr>
            <a:xfrm>
              <a:off x="6214648" y="536906"/>
              <a:ext cx="40005" cy="38100"/>
            </a:xfrm>
            <a:custGeom>
              <a:rect b="b" l="l" r="r" t="t"/>
              <a:pathLst>
                <a:path extrusionOk="0" h="38100" w="40004">
                  <a:moveTo>
                    <a:pt x="19735" y="0"/>
                  </a:moveTo>
                  <a:lnTo>
                    <a:pt x="15176" y="14414"/>
                  </a:lnTo>
                  <a:lnTo>
                    <a:pt x="0" y="14414"/>
                  </a:lnTo>
                  <a:lnTo>
                    <a:pt x="12217" y="23240"/>
                  </a:lnTo>
                  <a:lnTo>
                    <a:pt x="7696" y="37477"/>
                  </a:lnTo>
                  <a:lnTo>
                    <a:pt x="19735" y="28511"/>
                  </a:lnTo>
                  <a:lnTo>
                    <a:pt x="31864" y="37477"/>
                  </a:lnTo>
                  <a:lnTo>
                    <a:pt x="27228" y="23240"/>
                  </a:lnTo>
                  <a:lnTo>
                    <a:pt x="39382" y="14414"/>
                  </a:lnTo>
                  <a:lnTo>
                    <a:pt x="24383" y="14414"/>
                  </a:lnTo>
                  <a:lnTo>
                    <a:pt x="19735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" name="Google Shape;102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152690" y="429220"/>
              <a:ext cx="84867" cy="82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3"/>
            <p:cNvSpPr/>
            <p:nvPr/>
          </p:nvSpPr>
          <p:spPr>
            <a:xfrm>
              <a:off x="4267124" y="366915"/>
              <a:ext cx="1410335" cy="132715"/>
            </a:xfrm>
            <a:custGeom>
              <a:rect b="b" l="l" r="r" t="t"/>
              <a:pathLst>
                <a:path extrusionOk="0" h="132715" w="1410335">
                  <a:moveTo>
                    <a:pt x="56083" y="4495"/>
                  </a:moveTo>
                  <a:lnTo>
                    <a:pt x="0" y="4495"/>
                  </a:lnTo>
                  <a:lnTo>
                    <a:pt x="0" y="109994"/>
                  </a:lnTo>
                  <a:lnTo>
                    <a:pt x="56083" y="110058"/>
                  </a:lnTo>
                  <a:lnTo>
                    <a:pt x="56083" y="4495"/>
                  </a:lnTo>
                  <a:close/>
                </a:path>
                <a:path extrusionOk="0" h="132715" w="1410335">
                  <a:moveTo>
                    <a:pt x="896912" y="39420"/>
                  </a:moveTo>
                  <a:lnTo>
                    <a:pt x="878078" y="23431"/>
                  </a:lnTo>
                  <a:lnTo>
                    <a:pt x="855954" y="10972"/>
                  </a:lnTo>
                  <a:lnTo>
                    <a:pt x="829221" y="2882"/>
                  </a:lnTo>
                  <a:lnTo>
                    <a:pt x="796518" y="0"/>
                  </a:lnTo>
                  <a:lnTo>
                    <a:pt x="746213" y="9017"/>
                  </a:lnTo>
                  <a:lnTo>
                    <a:pt x="705929" y="33756"/>
                  </a:lnTo>
                  <a:lnTo>
                    <a:pt x="677913" y="70764"/>
                  </a:lnTo>
                  <a:lnTo>
                    <a:pt x="664451" y="116586"/>
                  </a:lnTo>
                  <a:lnTo>
                    <a:pt x="723265" y="117690"/>
                  </a:lnTo>
                  <a:lnTo>
                    <a:pt x="731583" y="91605"/>
                  </a:lnTo>
                  <a:lnTo>
                    <a:pt x="747331" y="70688"/>
                  </a:lnTo>
                  <a:lnTo>
                    <a:pt x="769251" y="56807"/>
                  </a:lnTo>
                  <a:lnTo>
                    <a:pt x="796048" y="51765"/>
                  </a:lnTo>
                  <a:lnTo>
                    <a:pt x="814247" y="53746"/>
                  </a:lnTo>
                  <a:lnTo>
                    <a:pt x="830872" y="59436"/>
                  </a:lnTo>
                  <a:lnTo>
                    <a:pt x="846404" y="68440"/>
                  </a:lnTo>
                  <a:lnTo>
                    <a:pt x="861288" y="80391"/>
                  </a:lnTo>
                  <a:lnTo>
                    <a:pt x="896912" y="39420"/>
                  </a:lnTo>
                  <a:close/>
                </a:path>
                <a:path extrusionOk="0" h="132715" w="1410335">
                  <a:moveTo>
                    <a:pt x="1410309" y="39433"/>
                  </a:moveTo>
                  <a:lnTo>
                    <a:pt x="1391335" y="23444"/>
                  </a:lnTo>
                  <a:lnTo>
                    <a:pt x="1369136" y="10972"/>
                  </a:lnTo>
                  <a:lnTo>
                    <a:pt x="1342377" y="2882"/>
                  </a:lnTo>
                  <a:lnTo>
                    <a:pt x="1309725" y="0"/>
                  </a:lnTo>
                  <a:lnTo>
                    <a:pt x="1266215" y="6667"/>
                  </a:lnTo>
                  <a:lnTo>
                    <a:pt x="1229728" y="25196"/>
                  </a:lnTo>
                  <a:lnTo>
                    <a:pt x="1201699" y="53390"/>
                  </a:lnTo>
                  <a:lnTo>
                    <a:pt x="1183589" y="89065"/>
                  </a:lnTo>
                  <a:lnTo>
                    <a:pt x="1176832" y="130009"/>
                  </a:lnTo>
                  <a:lnTo>
                    <a:pt x="1235519" y="132270"/>
                  </a:lnTo>
                  <a:lnTo>
                    <a:pt x="1235519" y="131851"/>
                  </a:lnTo>
                  <a:lnTo>
                    <a:pt x="1241018" y="100304"/>
                  </a:lnTo>
                  <a:lnTo>
                    <a:pt x="1256322" y="75069"/>
                  </a:lnTo>
                  <a:lnTo>
                    <a:pt x="1279690" y="58026"/>
                  </a:lnTo>
                  <a:lnTo>
                    <a:pt x="1309357" y="51765"/>
                  </a:lnTo>
                  <a:lnTo>
                    <a:pt x="1327569" y="53746"/>
                  </a:lnTo>
                  <a:lnTo>
                    <a:pt x="1344231" y="59423"/>
                  </a:lnTo>
                  <a:lnTo>
                    <a:pt x="1359789" y="68440"/>
                  </a:lnTo>
                  <a:lnTo>
                    <a:pt x="1374686" y="80391"/>
                  </a:lnTo>
                  <a:lnTo>
                    <a:pt x="1410309" y="39433"/>
                  </a:lnTo>
                  <a:close/>
                </a:path>
              </a:pathLst>
            </a:custGeom>
            <a:solidFill>
              <a:srgbClr val="97AF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044556" y="476897"/>
              <a:ext cx="1635125" cy="154305"/>
            </a:xfrm>
            <a:custGeom>
              <a:rect b="b" l="l" r="r" t="t"/>
              <a:pathLst>
                <a:path extrusionOk="0" h="154304" w="1635125">
                  <a:moveTo>
                    <a:pt x="128346" y="25857"/>
                  </a:moveTo>
                  <a:lnTo>
                    <a:pt x="0" y="25857"/>
                  </a:lnTo>
                  <a:lnTo>
                    <a:pt x="0" y="64020"/>
                  </a:lnTo>
                  <a:lnTo>
                    <a:pt x="128346" y="64020"/>
                  </a:lnTo>
                  <a:lnTo>
                    <a:pt x="128346" y="25857"/>
                  </a:lnTo>
                  <a:close/>
                </a:path>
                <a:path extrusionOk="0" h="154304" w="1635125">
                  <a:moveTo>
                    <a:pt x="278650" y="63"/>
                  </a:moveTo>
                  <a:lnTo>
                    <a:pt x="222567" y="0"/>
                  </a:lnTo>
                  <a:lnTo>
                    <a:pt x="222567" y="149301"/>
                  </a:lnTo>
                  <a:lnTo>
                    <a:pt x="278650" y="149301"/>
                  </a:lnTo>
                  <a:lnTo>
                    <a:pt x="278650" y="63"/>
                  </a:lnTo>
                  <a:close/>
                </a:path>
                <a:path extrusionOk="0" h="154304" w="1635125">
                  <a:moveTo>
                    <a:pt x="1121486" y="108102"/>
                  </a:moveTo>
                  <a:lnTo>
                    <a:pt x="1085621" y="72161"/>
                  </a:lnTo>
                  <a:lnTo>
                    <a:pt x="1070876" y="84531"/>
                  </a:lnTo>
                  <a:lnTo>
                    <a:pt x="1055636" y="94005"/>
                  </a:lnTo>
                  <a:lnTo>
                    <a:pt x="1038631" y="100063"/>
                  </a:lnTo>
                  <a:lnTo>
                    <a:pt x="1018603" y="102184"/>
                  </a:lnTo>
                  <a:lnTo>
                    <a:pt x="988656" y="95796"/>
                  </a:lnTo>
                  <a:lnTo>
                    <a:pt x="965288" y="78435"/>
                  </a:lnTo>
                  <a:lnTo>
                    <a:pt x="950087" y="52882"/>
                  </a:lnTo>
                  <a:lnTo>
                    <a:pt x="944676" y="21132"/>
                  </a:lnTo>
                  <a:lnTo>
                    <a:pt x="944676" y="16484"/>
                  </a:lnTo>
                  <a:lnTo>
                    <a:pt x="945832" y="7708"/>
                  </a:lnTo>
                  <a:lnTo>
                    <a:pt x="887006" y="6591"/>
                  </a:lnTo>
                  <a:lnTo>
                    <a:pt x="886155" y="16713"/>
                  </a:lnTo>
                  <a:lnTo>
                    <a:pt x="886155" y="22656"/>
                  </a:lnTo>
                  <a:lnTo>
                    <a:pt x="896010" y="74053"/>
                  </a:lnTo>
                  <a:lnTo>
                    <a:pt x="923340" y="115697"/>
                  </a:lnTo>
                  <a:lnTo>
                    <a:pt x="964742" y="143611"/>
                  </a:lnTo>
                  <a:lnTo>
                    <a:pt x="1016825" y="153797"/>
                  </a:lnTo>
                  <a:lnTo>
                    <a:pt x="1050239" y="150634"/>
                  </a:lnTo>
                  <a:lnTo>
                    <a:pt x="1077747" y="141541"/>
                  </a:lnTo>
                  <a:lnTo>
                    <a:pt x="1100950" y="127152"/>
                  </a:lnTo>
                  <a:lnTo>
                    <a:pt x="1121486" y="108102"/>
                  </a:lnTo>
                  <a:close/>
                </a:path>
                <a:path extrusionOk="0" h="154304" w="1635125">
                  <a:moveTo>
                    <a:pt x="1634667" y="108102"/>
                  </a:moveTo>
                  <a:lnTo>
                    <a:pt x="1599018" y="72161"/>
                  </a:lnTo>
                  <a:lnTo>
                    <a:pt x="1584109" y="84531"/>
                  </a:lnTo>
                  <a:lnTo>
                    <a:pt x="1568818" y="94005"/>
                  </a:lnTo>
                  <a:lnTo>
                    <a:pt x="1551838" y="100063"/>
                  </a:lnTo>
                  <a:lnTo>
                    <a:pt x="1531924" y="102184"/>
                  </a:lnTo>
                  <a:lnTo>
                    <a:pt x="1502029" y="95821"/>
                  </a:lnTo>
                  <a:lnTo>
                    <a:pt x="1478711" y="78536"/>
                  </a:lnTo>
                  <a:lnTo>
                    <a:pt x="1463535" y="53111"/>
                  </a:lnTo>
                  <a:lnTo>
                    <a:pt x="1458087" y="22288"/>
                  </a:lnTo>
                  <a:lnTo>
                    <a:pt x="1399413" y="20027"/>
                  </a:lnTo>
                  <a:lnTo>
                    <a:pt x="1405724" y="64427"/>
                  </a:lnTo>
                  <a:lnTo>
                    <a:pt x="1423746" y="100469"/>
                  </a:lnTo>
                  <a:lnTo>
                    <a:pt x="1451660" y="128739"/>
                  </a:lnTo>
                  <a:lnTo>
                    <a:pt x="1487716" y="147193"/>
                  </a:lnTo>
                  <a:lnTo>
                    <a:pt x="1530146" y="153797"/>
                  </a:lnTo>
                  <a:lnTo>
                    <a:pt x="1563585" y="150634"/>
                  </a:lnTo>
                  <a:lnTo>
                    <a:pt x="1591068" y="141541"/>
                  </a:lnTo>
                  <a:lnTo>
                    <a:pt x="1614220" y="127152"/>
                  </a:lnTo>
                  <a:lnTo>
                    <a:pt x="1634667" y="108102"/>
                  </a:lnTo>
                  <a:close/>
                </a:path>
              </a:pathLst>
            </a:custGeom>
            <a:solidFill>
              <a:srgbClr val="174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641817" y="371457"/>
              <a:ext cx="144703" cy="110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3"/>
            <p:cNvSpPr/>
            <p:nvPr/>
          </p:nvSpPr>
          <p:spPr>
            <a:xfrm>
              <a:off x="4579559" y="480156"/>
              <a:ext cx="268605" cy="146050"/>
            </a:xfrm>
            <a:custGeom>
              <a:rect b="b" l="l" r="r" t="t"/>
              <a:pathLst>
                <a:path extrusionOk="0" h="146050" w="268604">
                  <a:moveTo>
                    <a:pt x="62255" y="0"/>
                  </a:moveTo>
                  <a:lnTo>
                    <a:pt x="0" y="146037"/>
                  </a:lnTo>
                  <a:lnTo>
                    <a:pt x="56908" y="146037"/>
                  </a:lnTo>
                  <a:lnTo>
                    <a:pt x="79933" y="89420"/>
                  </a:lnTo>
                  <a:lnTo>
                    <a:pt x="186969" y="89420"/>
                  </a:lnTo>
                  <a:lnTo>
                    <a:pt x="210197" y="146037"/>
                  </a:lnTo>
                  <a:lnTo>
                    <a:pt x="268389" y="146037"/>
                  </a:lnTo>
                  <a:lnTo>
                    <a:pt x="206743" y="1803"/>
                  </a:lnTo>
                  <a:lnTo>
                    <a:pt x="151104" y="812"/>
                  </a:lnTo>
                  <a:lnTo>
                    <a:pt x="167195" y="40170"/>
                  </a:lnTo>
                  <a:lnTo>
                    <a:pt x="99936" y="40170"/>
                  </a:lnTo>
                  <a:lnTo>
                    <a:pt x="116141" y="482"/>
                  </a:lnTo>
                  <a:lnTo>
                    <a:pt x="62255" y="0"/>
                  </a:lnTo>
                  <a:close/>
                </a:path>
              </a:pathLst>
            </a:custGeom>
            <a:solidFill>
              <a:srgbClr val="174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383832" y="371401"/>
              <a:ext cx="201764" cy="254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196922" y="371395"/>
              <a:ext cx="216669" cy="2547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3"/>
          <p:cNvSpPr txBox="1"/>
          <p:nvPr>
            <p:ph type="ctrTitle"/>
          </p:nvPr>
        </p:nvSpPr>
        <p:spPr>
          <a:xfrm>
            <a:off x="3755762" y="943795"/>
            <a:ext cx="1632475" cy="28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688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BioTourS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518951" y="2473459"/>
            <a:ext cx="6095365" cy="54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for your attention!</a:t>
            </a:r>
            <a:endParaRPr sz="3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61205" y="4077673"/>
            <a:ext cx="425703" cy="40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62826" y="4081089"/>
            <a:ext cx="495837" cy="390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3"/>
          <p:cNvGrpSpPr/>
          <p:nvPr/>
        </p:nvGrpSpPr>
        <p:grpSpPr>
          <a:xfrm>
            <a:off x="5597487" y="4191749"/>
            <a:ext cx="904054" cy="248818"/>
            <a:chOff x="5597487" y="4191749"/>
            <a:chExt cx="904054" cy="248818"/>
          </a:xfrm>
        </p:grpSpPr>
        <p:pic>
          <p:nvPicPr>
            <p:cNvPr id="114" name="Google Shape;114;p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863761" y="4252855"/>
              <a:ext cx="637780" cy="158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97487" y="4191749"/>
              <a:ext cx="173227" cy="22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603290" y="4211129"/>
              <a:ext cx="240074" cy="2294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" name="Google Shape;117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490759" y="4030141"/>
            <a:ext cx="430376" cy="53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2021-04-13T12:19:21Z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2021-04-13T00:00:00Z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2021-04-13T00:00:00Z</vt:filetime>
  </property>
</Properties>
</file>